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51E5D-7240-4B18-A015-3E2269B007E1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DCA2-5343-4165-BE51-474DA83EB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64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8DCA2-5343-4165-BE51-474DA83EB6A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39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8CF65B-C3E3-455E-AB05-8853E6268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356391-3EDF-4794-8B70-D00655524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D8FEA7-F504-4F9D-805F-7D1D5B09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D36F7E-EF41-4EED-B99D-13F0A999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B7A0E-A2F8-48EA-98B2-AA4248DF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7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7644B-1E02-4A7D-866D-814ED967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F6A89C-B4B5-41A9-992F-422E7836B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D36932-552D-400B-94CD-810F82C9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FF58D5-77A6-4A07-9644-A5D55C93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DD01DB-DCD2-43AF-8D83-41BA5A55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93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C803CF2-54F1-4124-97C2-81B98FE12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BD395D-FA65-426C-8828-5990877F3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D53BB6-93BC-4397-8366-FE1CA660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D6FA7E-8538-44F2-B2D9-7F7B7E89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7AC806-33C5-4AE8-940C-80E19B98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22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3B131-7507-42A2-93B9-D80AD66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A7C594-D807-4A24-A16F-D8376C6E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D2E316-E3FC-44F2-998F-524C2A96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75032C-BC7D-49C5-B5C4-CEE2661C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36BD45-820D-4109-9CC5-2DE95587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9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2AD91-11C1-4BE9-ADDB-62132C2A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D3480C-932B-4CC0-BB04-57DE77B9C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682ECD-3E15-4699-BF6C-A302039D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C0FC8F-771B-4630-B9FC-DC93E891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DD0690-AB7C-4CB9-A0BE-AFD36CDC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8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2BB6B8-366F-4C49-87BD-3E4FD6F5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5D72DA-2528-4ACD-876B-502BA482E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3B16B5-F151-46E7-AB47-BCBCCFD9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7FF425-3357-4856-91BB-6F2EA2A8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084D44-1C03-48D5-8B57-CE1696AD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3A20D0-D8C6-4541-B98B-CA906532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21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773C0-6DF0-4C35-B246-F8BCE131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BBF2FE-C69C-4B76-B55D-054808A18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474FC2A-8EE6-4DFE-8FFC-EBBA11C31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FB5B15-1DA7-49A8-B324-F796A2123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5DB1B4A-B117-495D-BE2C-A15187392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2D79D0-F727-4197-824B-8295EC3B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6BFE7A3-09E8-4716-B13E-3450E18B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E1CD5A-8ED6-450F-B237-305927FB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83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3C951-C3FD-4904-9103-8072F273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769012-C5D3-4EDD-A327-6F1E4FFB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907979-1685-49DF-B668-F57010FC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11FD2AE-AB47-4336-88B0-58153EC7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18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A9C1B7-6003-4504-B221-9C272E5B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2A88CD-AAA1-4ACF-9EDA-576F43F3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B7410C-865C-4CB6-8EA4-57D30E82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9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66A344-033A-423B-A561-6BCEE8FE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86FFEB-5AF4-4C3D-9925-E0FD3830A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73088C-2D11-467B-B740-A2798C9E3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1D61E2-6B41-4841-8B71-840D843A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025C38-8105-4D26-938B-A6AB8C4B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218B6-10AB-4256-B365-674B002B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60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C48204-65FC-427B-91D0-06F484C0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2EAD01-6D77-4278-8591-06355A944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4109C2-DDE8-4C08-9CDA-E47516BDA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2F2C6F-4018-40AE-8F86-CFAB086B1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D1948F-2E96-4C0A-B140-7BC98F68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469441-C265-4B2D-8417-DF20EE0E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26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18F35F-C5D0-4285-8494-63826F52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F7745C-16EC-4ABB-B43D-6A1B35F49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D30BFA-F707-40A6-BECD-E8C092DD1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FD6A-CE6F-4E9A-9D26-40B96F63A59C}" type="datetimeFigureOut">
              <a:rPr lang="it-IT" smtClean="0"/>
              <a:t>17/04/2021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0D922C-A0B1-435B-B296-131F0DBBD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A855F1-3039-4423-A3F1-9148548C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A1E4-D4AE-431D-AE03-1AD83DA48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35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7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7695 | Collaborazione Pastorale Zerotina">
            <a:extLst>
              <a:ext uri="{FF2B5EF4-FFF2-40B4-BE49-F238E27FC236}">
                <a16:creationId xmlns:a16="http://schemas.microsoft.com/office/drawing/2014/main" id="{024ED53C-039E-4616-8D19-D65289DBB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0" r="90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9686C2-E3CB-47C9-A2A2-BBA2B9683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it-IT" sz="6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MESSA: INCONTRO AUTENTICO CON GESU’</a:t>
            </a:r>
          </a:p>
        </p:txBody>
      </p:sp>
      <p:sp>
        <p:nvSpPr>
          <p:cNvPr id="3080" name="Rectangle: Rounded Corners 7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80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F05056-9305-456A-958B-31C9C771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57" y="662400"/>
            <a:ext cx="6409792" cy="1492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il canto del Santo ci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prepariamo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accogliere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Gesù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realmente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88606A-FEA5-454E-B77D-CEF150A40AA7}"/>
              </a:ext>
            </a:extLst>
          </p:cNvPr>
          <p:cNvSpPr txBox="1"/>
          <p:nvPr/>
        </p:nvSpPr>
        <p:spPr>
          <a:xfrm>
            <a:off x="371157" y="2627142"/>
            <a:ext cx="6817434" cy="26279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lgDashDotDot"/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Sacerdote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invoca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Spirito Santo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TRASFORMI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PANE E IL VINO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SANGUE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GESU’</a:t>
            </a:r>
          </a:p>
        </p:txBody>
      </p:sp>
      <p:pic>
        <p:nvPicPr>
          <p:cNvPr id="10242" name="Picture 2" descr="institucion de la eucaristia fano - Buscar con Google | Eucaristía, Corpus  christi para niños, Semana santa niños">
            <a:extLst>
              <a:ext uri="{FF2B5EF4-FFF2-40B4-BE49-F238E27FC236}">
                <a16:creationId xmlns:a16="http://schemas.microsoft.com/office/drawing/2014/main" id="{66AA15AE-E07A-4866-B9B6-20465857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/>
          <a:stretch/>
        </p:blipFill>
        <p:spPr bwMode="auto"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270D82-9E9F-4859-9B0A-3803A09C219C}"/>
              </a:ext>
            </a:extLst>
          </p:cNvPr>
          <p:cNvSpPr txBox="1"/>
          <p:nvPr/>
        </p:nvSpPr>
        <p:spPr>
          <a:xfrm>
            <a:off x="371157" y="5795889"/>
            <a:ext cx="666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/>
              <a:t>Tu, Gesù, sei REALMENTE presente!</a:t>
            </a:r>
          </a:p>
        </p:txBody>
      </p:sp>
    </p:spTree>
    <p:extLst>
      <p:ext uri="{BB962C8B-B14F-4D97-AF65-F5344CB8AC3E}">
        <p14:creationId xmlns:p14="http://schemas.microsoft.com/office/powerpoint/2010/main" val="1193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dre Nostro Fano">
            <a:extLst>
              <a:ext uri="{FF2B5EF4-FFF2-40B4-BE49-F238E27FC236}">
                <a16:creationId xmlns:a16="http://schemas.microsoft.com/office/drawing/2014/main" id="{E843A18D-02FC-4F45-BA6B-64CEE2D56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" r="-1" b="23746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F05056-9305-456A-958B-31C9C771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366" y="193668"/>
            <a:ext cx="5368104" cy="756296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</a:rPr>
              <a:t>Recitiamo</a:t>
            </a:r>
            <a:r>
              <a:rPr lang="en-US" sz="4000" b="1" dirty="0">
                <a:solidFill>
                  <a:srgbClr val="C00000"/>
                </a:solidFill>
              </a:rPr>
              <a:t> il Padre Nostro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5799EA-1728-4757-85E9-561FF1D3FFAF}"/>
              </a:ext>
            </a:extLst>
          </p:cNvPr>
          <p:cNvSpPr txBox="1"/>
          <p:nvPr/>
        </p:nvSpPr>
        <p:spPr>
          <a:xfrm>
            <a:off x="618063" y="4318782"/>
            <a:ext cx="9565028" cy="1281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</a:rPr>
              <a:t>Davanti a </a:t>
            </a:r>
            <a:r>
              <a:rPr lang="en-US" sz="3600" b="1" dirty="0" err="1">
                <a:solidFill>
                  <a:srgbClr val="FFFF00"/>
                </a:solidFill>
              </a:rPr>
              <a:t>Dio</a:t>
            </a:r>
            <a:r>
              <a:rPr lang="en-US" sz="3600" b="1" dirty="0">
                <a:solidFill>
                  <a:srgbClr val="FFFF00"/>
                </a:solidFill>
              </a:rPr>
              <a:t> nostro Padre </a:t>
            </a:r>
            <a:r>
              <a:rPr lang="en-US" sz="3600" b="1" dirty="0" err="1">
                <a:solidFill>
                  <a:srgbClr val="FFFF00"/>
                </a:solidFill>
              </a:rPr>
              <a:t>siamo</a:t>
            </a:r>
            <a:r>
              <a:rPr lang="en-US" sz="3600" b="1" dirty="0">
                <a:solidFill>
                  <a:srgbClr val="FFFF00"/>
                </a:solidFill>
              </a:rPr>
              <a:t> tutti </a:t>
            </a:r>
            <a:r>
              <a:rPr lang="en-US" sz="3600" b="1" dirty="0" err="1">
                <a:solidFill>
                  <a:srgbClr val="FFFF00"/>
                </a:solidFill>
              </a:rPr>
              <a:t>fratelli</a:t>
            </a:r>
            <a:r>
              <a:rPr lang="en-US" sz="3600" b="1" dirty="0">
                <a:solidFill>
                  <a:srgbClr val="FFFF00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</a:rPr>
              <a:t>Da Lui </a:t>
            </a:r>
            <a:r>
              <a:rPr lang="en-US" sz="3600" b="1" dirty="0" err="1">
                <a:solidFill>
                  <a:srgbClr val="FFFF00"/>
                </a:solidFill>
              </a:rPr>
              <a:t>riceviamo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tutto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perché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siamo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figli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amati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E0E4DA-BF7D-4ACE-8163-F61779083401}"/>
              </a:ext>
            </a:extLst>
          </p:cNvPr>
          <p:cNvSpPr txBox="1"/>
          <p:nvPr/>
        </p:nvSpPr>
        <p:spPr>
          <a:xfrm>
            <a:off x="3068" y="5694100"/>
            <a:ext cx="12188932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2800" i="1" dirty="0">
                <a:solidFill>
                  <a:srgbClr val="FFC000"/>
                </a:solidFill>
              </a:rPr>
              <a:t>Come figli dello stesso Padre, ci scambiamo il segno della pace</a:t>
            </a:r>
          </a:p>
        </p:txBody>
      </p:sp>
    </p:spTree>
    <p:extLst>
      <p:ext uri="{BB962C8B-B14F-4D97-AF65-F5344CB8AC3E}">
        <p14:creationId xmlns:p14="http://schemas.microsoft.com/office/powerpoint/2010/main" val="170945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34">
            <a:extLst>
              <a:ext uri="{FF2B5EF4-FFF2-40B4-BE49-F238E27FC236}">
                <a16:creationId xmlns:a16="http://schemas.microsoft.com/office/drawing/2014/main" id="{181A871F-7CC3-43F0-9EB9-52C603EEB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93" name="Group 136">
            <a:extLst>
              <a:ext uri="{FF2B5EF4-FFF2-40B4-BE49-F238E27FC236}">
                <a16:creationId xmlns:a16="http://schemas.microsoft.com/office/drawing/2014/main" id="{A7EA17DF-8D42-4599-A066-12036B42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38" name="Rectangle 137">
              <a:extLst>
                <a:ext uri="{FF2B5EF4-FFF2-40B4-BE49-F238E27FC236}">
                  <a16:creationId xmlns:a16="http://schemas.microsoft.com/office/drawing/2014/main" id="{7D8DB204-7B58-4A19-827A-914E5542B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94" name="Rectangle 138">
              <a:extLst>
                <a:ext uri="{FF2B5EF4-FFF2-40B4-BE49-F238E27FC236}">
                  <a16:creationId xmlns:a16="http://schemas.microsoft.com/office/drawing/2014/main" id="{8B88DBA6-392D-4BB3-9B59-8EBA44B24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8F05056-9305-456A-958B-31C9C771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3105275"/>
            <a:ext cx="11178356" cy="12307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800" dirty="0" err="1"/>
              <a:t>Riceviamo</a:t>
            </a:r>
            <a:r>
              <a:rPr lang="en-US" sz="8800" dirty="0"/>
              <a:t> la COMUNIONE</a:t>
            </a:r>
          </a:p>
        </p:txBody>
      </p:sp>
      <p:pic>
        <p:nvPicPr>
          <p:cNvPr id="12290" name="Picture 2" descr="OMELIA PRIMA COMUNIONE 12 maggio 2019 - Parrocchia Santa Maria della Pietra">
            <a:extLst>
              <a:ext uri="{FF2B5EF4-FFF2-40B4-BE49-F238E27FC236}">
                <a16:creationId xmlns:a16="http://schemas.microsoft.com/office/drawing/2014/main" id="{F7FDB97C-A4EA-40D2-9589-FA7DDFA97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6" b="20456"/>
          <a:stretch/>
        </p:blipFill>
        <p:spPr bwMode="auto">
          <a:xfrm>
            <a:off x="1" y="10"/>
            <a:ext cx="12192000" cy="28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0483D03-B230-4400-8301-33F341282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ECADAA64-BE10-4EAD-A7DA-F601862B9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7A478424-EC38-4BA6-B5A6-C2EF42F5E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E63AB5-6324-4EE2-8750-715BCE27B0F6}"/>
              </a:ext>
            </a:extLst>
          </p:cNvPr>
          <p:cNvSpPr txBox="1"/>
          <p:nvPr/>
        </p:nvSpPr>
        <p:spPr>
          <a:xfrm>
            <a:off x="1236866" y="4336027"/>
            <a:ext cx="1060409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b="1" dirty="0"/>
              <a:t>Gesù si dona a noi nel suo CORPO e nel suo SANGUE</a:t>
            </a:r>
          </a:p>
          <a:p>
            <a:pPr>
              <a:lnSpc>
                <a:spcPct val="150000"/>
              </a:lnSpc>
            </a:pPr>
            <a:r>
              <a:rPr lang="it-IT" sz="3600" b="1" dirty="0">
                <a:solidFill>
                  <a:srgbClr val="FF0000"/>
                </a:solidFill>
              </a:rPr>
              <a:t>VUOLE ESSERE UNA COSA SOLA CON NOI</a:t>
            </a:r>
          </a:p>
          <a:p>
            <a:pPr>
              <a:lnSpc>
                <a:spcPct val="150000"/>
              </a:lnSpc>
            </a:pPr>
            <a:r>
              <a:rPr lang="it-IT" sz="3600" b="1" dirty="0">
                <a:solidFill>
                  <a:srgbClr val="002060"/>
                </a:solidFill>
              </a:rPr>
              <a:t>VUOLE VIVERE CON NOI</a:t>
            </a:r>
          </a:p>
        </p:txBody>
      </p:sp>
    </p:spTree>
    <p:extLst>
      <p:ext uri="{BB962C8B-B14F-4D97-AF65-F5344CB8AC3E}">
        <p14:creationId xmlns:p14="http://schemas.microsoft.com/office/powerpoint/2010/main" val="850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F05056-9305-456A-958B-31C9C771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6392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Il </a:t>
            </a:r>
            <a:r>
              <a:rPr lang="en-US" sz="5400" dirty="0" err="1"/>
              <a:t>sacerdote</a:t>
            </a:r>
            <a:r>
              <a:rPr lang="en-US" sz="5400" dirty="0"/>
              <a:t> ci </a:t>
            </a:r>
            <a:r>
              <a:rPr lang="en-US" sz="5400" dirty="0" err="1"/>
              <a:t>dona</a:t>
            </a:r>
            <a:r>
              <a:rPr lang="en-US" sz="5400" dirty="0"/>
              <a:t> la BENEDIZIONE di DIO</a:t>
            </a:r>
          </a:p>
        </p:txBody>
      </p:sp>
      <p:pic>
        <p:nvPicPr>
          <p:cNvPr id="13314" name="Picture 2" descr="FESTA FINE ANNO CATECHISTICO (vedi) - Parrocchia San Giuseppe Marotta">
            <a:extLst>
              <a:ext uri="{FF2B5EF4-FFF2-40B4-BE49-F238E27FC236}">
                <a16:creationId xmlns:a16="http://schemas.microsoft.com/office/drawing/2014/main" id="{25CC794C-D79A-4FC8-A892-155DB3E18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4" b="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FBB8E3-B86E-4709-B0A6-AEFADFD024D7}"/>
              </a:ext>
            </a:extLst>
          </p:cNvPr>
          <p:cNvSpPr txBox="1"/>
          <p:nvPr/>
        </p:nvSpPr>
        <p:spPr>
          <a:xfrm>
            <a:off x="5297593" y="3015203"/>
            <a:ext cx="6251110" cy="1539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/>
              <a:t>Dio</a:t>
            </a:r>
            <a:r>
              <a:rPr lang="en-US" sz="3600" dirty="0"/>
              <a:t> ci </a:t>
            </a:r>
            <a:r>
              <a:rPr lang="en-US" sz="3600" dirty="0" err="1"/>
              <a:t>guarda</a:t>
            </a:r>
            <a:r>
              <a:rPr lang="en-US" sz="3600" dirty="0"/>
              <a:t> con amore </a:t>
            </a:r>
            <a:r>
              <a:rPr lang="en-US" sz="3600" dirty="0" err="1"/>
              <a:t>ogni</a:t>
            </a:r>
            <a:r>
              <a:rPr lang="en-US" sz="3600" dirty="0"/>
              <a:t> </a:t>
            </a:r>
            <a:r>
              <a:rPr lang="en-US" sz="3600" dirty="0" err="1"/>
              <a:t>momento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nostra vita.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E’ con </a:t>
            </a:r>
            <a:r>
              <a:rPr lang="en-US" sz="3600" dirty="0" err="1"/>
              <a:t>noi</a:t>
            </a:r>
            <a:r>
              <a:rPr lang="en-US" sz="3600" dirty="0"/>
              <a:t>, «</a:t>
            </a:r>
            <a:r>
              <a:rPr lang="en-US" sz="3600" dirty="0" err="1"/>
              <a:t>parla</a:t>
            </a:r>
            <a:r>
              <a:rPr lang="en-US" sz="3600" dirty="0"/>
              <a:t>» bene di </a:t>
            </a:r>
            <a:r>
              <a:rPr lang="en-US" sz="3600" dirty="0" err="1"/>
              <a:t>noi</a:t>
            </a:r>
            <a:r>
              <a:rPr lang="en-US" sz="3600" dirty="0"/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190895-CEAC-45BD-8F84-60362A8F7029}"/>
              </a:ext>
            </a:extLst>
          </p:cNvPr>
          <p:cNvSpPr txBox="1"/>
          <p:nvPr/>
        </p:nvSpPr>
        <p:spPr>
          <a:xfrm>
            <a:off x="4937057" y="5176177"/>
            <a:ext cx="6611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i="1" dirty="0">
                <a:solidFill>
                  <a:srgbClr val="FF0000"/>
                </a:solidFill>
              </a:rPr>
              <a:t>Quando usciamo dalla Chiesa, al termine della Messa, dobbiamo portare Gesù con noi e vivere da veri suoi amici</a:t>
            </a:r>
          </a:p>
        </p:txBody>
      </p:sp>
    </p:spTree>
    <p:extLst>
      <p:ext uri="{BB962C8B-B14F-4D97-AF65-F5344CB8AC3E}">
        <p14:creationId xmlns:p14="http://schemas.microsoft.com/office/powerpoint/2010/main" val="96392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mmento (e immagini) al Vangelo di domenica 14 Giugno 2020 per bambini -  Fano -">
            <a:extLst>
              <a:ext uri="{FF2B5EF4-FFF2-40B4-BE49-F238E27FC236}">
                <a16:creationId xmlns:a16="http://schemas.microsoft.com/office/drawing/2014/main" id="{737575C5-5E93-438F-B4BB-A4D1B10E9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0" b="10423"/>
          <a:stretch/>
        </p:blipFill>
        <p:spPr bwMode="auto">
          <a:xfrm>
            <a:off x="4003589" y="10"/>
            <a:ext cx="818841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465EB4C2-5647-453F-B661-B2814605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D015EAF-FDA0-4A49-B71D-F0521EA99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272784" cy="6858000"/>
            <a:chOff x="0" y="2006221"/>
            <a:chExt cx="4272784" cy="6858000"/>
          </a:xfrm>
        </p:grpSpPr>
        <p:sp useBgFill="1"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047FB3A-C0F9-4DD9-A4E0-B203F96A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0" y="2006221"/>
              <a:ext cx="4272784" cy="6858000"/>
            </a:xfrm>
            <a:custGeom>
              <a:avLst/>
              <a:gdLst>
                <a:gd name="connsiteX0" fmla="*/ 0 w 4272784"/>
                <a:gd name="connsiteY0" fmla="*/ 0 h 6858000"/>
                <a:gd name="connsiteX1" fmla="*/ 4082989 w 4272784"/>
                <a:gd name="connsiteY1" fmla="*/ 0 h 6858000"/>
                <a:gd name="connsiteX2" fmla="*/ 4088029 w 4272784"/>
                <a:gd name="connsiteY2" fmla="*/ 66675 h 6858000"/>
                <a:gd name="connsiteX3" fmla="*/ 4096426 w 4272784"/>
                <a:gd name="connsiteY3" fmla="*/ 122237 h 6858000"/>
                <a:gd name="connsiteX4" fmla="*/ 4106504 w 4272784"/>
                <a:gd name="connsiteY4" fmla="*/ 174625 h 6858000"/>
                <a:gd name="connsiteX5" fmla="*/ 4123300 w 4272784"/>
                <a:gd name="connsiteY5" fmla="*/ 217487 h 6858000"/>
                <a:gd name="connsiteX6" fmla="*/ 4140096 w 4272784"/>
                <a:gd name="connsiteY6" fmla="*/ 260350 h 6858000"/>
                <a:gd name="connsiteX7" fmla="*/ 4160251 w 4272784"/>
                <a:gd name="connsiteY7" fmla="*/ 296862 h 6858000"/>
                <a:gd name="connsiteX8" fmla="*/ 4180406 w 4272784"/>
                <a:gd name="connsiteY8" fmla="*/ 334962 h 6858000"/>
                <a:gd name="connsiteX9" fmla="*/ 4198882 w 4272784"/>
                <a:gd name="connsiteY9" fmla="*/ 369887 h 6858000"/>
                <a:gd name="connsiteX10" fmla="*/ 4217357 w 4272784"/>
                <a:gd name="connsiteY10" fmla="*/ 409575 h 6858000"/>
                <a:gd name="connsiteX11" fmla="*/ 4234153 w 4272784"/>
                <a:gd name="connsiteY11" fmla="*/ 450850 h 6858000"/>
                <a:gd name="connsiteX12" fmla="*/ 4249270 w 4272784"/>
                <a:gd name="connsiteY12" fmla="*/ 496887 h 6858000"/>
                <a:gd name="connsiteX13" fmla="*/ 4261027 w 4272784"/>
                <a:gd name="connsiteY13" fmla="*/ 546100 h 6858000"/>
                <a:gd name="connsiteX14" fmla="*/ 4269425 w 4272784"/>
                <a:gd name="connsiteY14" fmla="*/ 606425 h 6858000"/>
                <a:gd name="connsiteX15" fmla="*/ 4272784 w 4272784"/>
                <a:gd name="connsiteY15" fmla="*/ 673100 h 6858000"/>
                <a:gd name="connsiteX16" fmla="*/ 4269425 w 4272784"/>
                <a:gd name="connsiteY16" fmla="*/ 744537 h 6858000"/>
                <a:gd name="connsiteX17" fmla="*/ 4261027 w 4272784"/>
                <a:gd name="connsiteY17" fmla="*/ 801687 h 6858000"/>
                <a:gd name="connsiteX18" fmla="*/ 4249270 w 4272784"/>
                <a:gd name="connsiteY18" fmla="*/ 854075 h 6858000"/>
                <a:gd name="connsiteX19" fmla="*/ 4234153 w 4272784"/>
                <a:gd name="connsiteY19" fmla="*/ 901700 h 6858000"/>
                <a:gd name="connsiteX20" fmla="*/ 4217357 w 4272784"/>
                <a:gd name="connsiteY20" fmla="*/ 942975 h 6858000"/>
                <a:gd name="connsiteX21" fmla="*/ 4197202 w 4272784"/>
                <a:gd name="connsiteY21" fmla="*/ 981075 h 6858000"/>
                <a:gd name="connsiteX22" fmla="*/ 4177047 w 4272784"/>
                <a:gd name="connsiteY22" fmla="*/ 1017587 h 6858000"/>
                <a:gd name="connsiteX23" fmla="*/ 4156892 w 4272784"/>
                <a:gd name="connsiteY23" fmla="*/ 1055687 h 6858000"/>
                <a:gd name="connsiteX24" fmla="*/ 4138416 w 4272784"/>
                <a:gd name="connsiteY24" fmla="*/ 1095375 h 6858000"/>
                <a:gd name="connsiteX25" fmla="*/ 4119940 w 4272784"/>
                <a:gd name="connsiteY25" fmla="*/ 1136650 h 6858000"/>
                <a:gd name="connsiteX26" fmla="*/ 4104825 w 4272784"/>
                <a:gd name="connsiteY26" fmla="*/ 1182687 h 6858000"/>
                <a:gd name="connsiteX27" fmla="*/ 4094747 w 4272784"/>
                <a:gd name="connsiteY27" fmla="*/ 1235075 h 6858000"/>
                <a:gd name="connsiteX28" fmla="*/ 4084669 w 4272784"/>
                <a:gd name="connsiteY28" fmla="*/ 1295400 h 6858000"/>
                <a:gd name="connsiteX29" fmla="*/ 4082989 w 4272784"/>
                <a:gd name="connsiteY29" fmla="*/ 1363662 h 6858000"/>
                <a:gd name="connsiteX30" fmla="*/ 4084669 w 4272784"/>
                <a:gd name="connsiteY30" fmla="*/ 1431925 h 6858000"/>
                <a:gd name="connsiteX31" fmla="*/ 4094747 w 4272784"/>
                <a:gd name="connsiteY31" fmla="*/ 1492250 h 6858000"/>
                <a:gd name="connsiteX32" fmla="*/ 4104825 w 4272784"/>
                <a:gd name="connsiteY32" fmla="*/ 1544637 h 6858000"/>
                <a:gd name="connsiteX33" fmla="*/ 4119940 w 4272784"/>
                <a:gd name="connsiteY33" fmla="*/ 1589087 h 6858000"/>
                <a:gd name="connsiteX34" fmla="*/ 4138416 w 4272784"/>
                <a:gd name="connsiteY34" fmla="*/ 1631950 h 6858000"/>
                <a:gd name="connsiteX35" fmla="*/ 4156892 w 4272784"/>
                <a:gd name="connsiteY35" fmla="*/ 1671637 h 6858000"/>
                <a:gd name="connsiteX36" fmla="*/ 4177047 w 4272784"/>
                <a:gd name="connsiteY36" fmla="*/ 1708150 h 6858000"/>
                <a:gd name="connsiteX37" fmla="*/ 4197202 w 4272784"/>
                <a:gd name="connsiteY37" fmla="*/ 1743075 h 6858000"/>
                <a:gd name="connsiteX38" fmla="*/ 4217357 w 4272784"/>
                <a:gd name="connsiteY38" fmla="*/ 1782762 h 6858000"/>
                <a:gd name="connsiteX39" fmla="*/ 4234153 w 4272784"/>
                <a:gd name="connsiteY39" fmla="*/ 1824037 h 6858000"/>
                <a:gd name="connsiteX40" fmla="*/ 4249270 w 4272784"/>
                <a:gd name="connsiteY40" fmla="*/ 1870075 h 6858000"/>
                <a:gd name="connsiteX41" fmla="*/ 4261027 w 4272784"/>
                <a:gd name="connsiteY41" fmla="*/ 1922462 h 6858000"/>
                <a:gd name="connsiteX42" fmla="*/ 4269425 w 4272784"/>
                <a:gd name="connsiteY42" fmla="*/ 1982787 h 6858000"/>
                <a:gd name="connsiteX43" fmla="*/ 4272784 w 4272784"/>
                <a:gd name="connsiteY43" fmla="*/ 2051050 h 6858000"/>
                <a:gd name="connsiteX44" fmla="*/ 4269425 w 4272784"/>
                <a:gd name="connsiteY44" fmla="*/ 2119312 h 6858000"/>
                <a:gd name="connsiteX45" fmla="*/ 4261027 w 4272784"/>
                <a:gd name="connsiteY45" fmla="*/ 2179637 h 6858000"/>
                <a:gd name="connsiteX46" fmla="*/ 4249270 w 4272784"/>
                <a:gd name="connsiteY46" fmla="*/ 2232025 h 6858000"/>
                <a:gd name="connsiteX47" fmla="*/ 4234153 w 4272784"/>
                <a:gd name="connsiteY47" fmla="*/ 2278062 h 6858000"/>
                <a:gd name="connsiteX48" fmla="*/ 4217357 w 4272784"/>
                <a:gd name="connsiteY48" fmla="*/ 2319337 h 6858000"/>
                <a:gd name="connsiteX49" fmla="*/ 4197202 w 4272784"/>
                <a:gd name="connsiteY49" fmla="*/ 2359025 h 6858000"/>
                <a:gd name="connsiteX50" fmla="*/ 4177047 w 4272784"/>
                <a:gd name="connsiteY50" fmla="*/ 2395537 h 6858000"/>
                <a:gd name="connsiteX51" fmla="*/ 4156892 w 4272784"/>
                <a:gd name="connsiteY51" fmla="*/ 2433637 h 6858000"/>
                <a:gd name="connsiteX52" fmla="*/ 4138416 w 4272784"/>
                <a:gd name="connsiteY52" fmla="*/ 2471737 h 6858000"/>
                <a:gd name="connsiteX53" fmla="*/ 4119940 w 4272784"/>
                <a:gd name="connsiteY53" fmla="*/ 2513012 h 6858000"/>
                <a:gd name="connsiteX54" fmla="*/ 4104825 w 4272784"/>
                <a:gd name="connsiteY54" fmla="*/ 2560637 h 6858000"/>
                <a:gd name="connsiteX55" fmla="*/ 4094747 w 4272784"/>
                <a:gd name="connsiteY55" fmla="*/ 2613025 h 6858000"/>
                <a:gd name="connsiteX56" fmla="*/ 4084669 w 4272784"/>
                <a:gd name="connsiteY56" fmla="*/ 2671762 h 6858000"/>
                <a:gd name="connsiteX57" fmla="*/ 4082989 w 4272784"/>
                <a:gd name="connsiteY57" fmla="*/ 2741612 h 6858000"/>
                <a:gd name="connsiteX58" fmla="*/ 4084669 w 4272784"/>
                <a:gd name="connsiteY58" fmla="*/ 2809875 h 6858000"/>
                <a:gd name="connsiteX59" fmla="*/ 4094747 w 4272784"/>
                <a:gd name="connsiteY59" fmla="*/ 2868612 h 6858000"/>
                <a:gd name="connsiteX60" fmla="*/ 4104825 w 4272784"/>
                <a:gd name="connsiteY60" fmla="*/ 2922587 h 6858000"/>
                <a:gd name="connsiteX61" fmla="*/ 4119940 w 4272784"/>
                <a:gd name="connsiteY61" fmla="*/ 2967037 h 6858000"/>
                <a:gd name="connsiteX62" fmla="*/ 4138416 w 4272784"/>
                <a:gd name="connsiteY62" fmla="*/ 3009900 h 6858000"/>
                <a:gd name="connsiteX63" fmla="*/ 4156892 w 4272784"/>
                <a:gd name="connsiteY63" fmla="*/ 3046412 h 6858000"/>
                <a:gd name="connsiteX64" fmla="*/ 4177047 w 4272784"/>
                <a:gd name="connsiteY64" fmla="*/ 3084512 h 6858000"/>
                <a:gd name="connsiteX65" fmla="*/ 4197202 w 4272784"/>
                <a:gd name="connsiteY65" fmla="*/ 3121025 h 6858000"/>
                <a:gd name="connsiteX66" fmla="*/ 4217357 w 4272784"/>
                <a:gd name="connsiteY66" fmla="*/ 3160712 h 6858000"/>
                <a:gd name="connsiteX67" fmla="*/ 4234153 w 4272784"/>
                <a:gd name="connsiteY67" fmla="*/ 3201987 h 6858000"/>
                <a:gd name="connsiteX68" fmla="*/ 4249270 w 4272784"/>
                <a:gd name="connsiteY68" fmla="*/ 3248025 h 6858000"/>
                <a:gd name="connsiteX69" fmla="*/ 4261027 w 4272784"/>
                <a:gd name="connsiteY69" fmla="*/ 3300412 h 6858000"/>
                <a:gd name="connsiteX70" fmla="*/ 4269425 w 4272784"/>
                <a:gd name="connsiteY70" fmla="*/ 3360737 h 6858000"/>
                <a:gd name="connsiteX71" fmla="*/ 4272784 w 4272784"/>
                <a:gd name="connsiteY71" fmla="*/ 3427412 h 6858000"/>
                <a:gd name="connsiteX72" fmla="*/ 4269425 w 4272784"/>
                <a:gd name="connsiteY72" fmla="*/ 3497262 h 6858000"/>
                <a:gd name="connsiteX73" fmla="*/ 4261027 w 4272784"/>
                <a:gd name="connsiteY73" fmla="*/ 3557587 h 6858000"/>
                <a:gd name="connsiteX74" fmla="*/ 4249270 w 4272784"/>
                <a:gd name="connsiteY74" fmla="*/ 3609975 h 6858000"/>
                <a:gd name="connsiteX75" fmla="*/ 4234153 w 4272784"/>
                <a:gd name="connsiteY75" fmla="*/ 3656012 h 6858000"/>
                <a:gd name="connsiteX76" fmla="*/ 4217357 w 4272784"/>
                <a:gd name="connsiteY76" fmla="*/ 3697287 h 6858000"/>
                <a:gd name="connsiteX77" fmla="*/ 4197202 w 4272784"/>
                <a:gd name="connsiteY77" fmla="*/ 3736975 h 6858000"/>
                <a:gd name="connsiteX78" fmla="*/ 4156892 w 4272784"/>
                <a:gd name="connsiteY78" fmla="*/ 3811587 h 6858000"/>
                <a:gd name="connsiteX79" fmla="*/ 4138416 w 4272784"/>
                <a:gd name="connsiteY79" fmla="*/ 3848100 h 6858000"/>
                <a:gd name="connsiteX80" fmla="*/ 4119940 w 4272784"/>
                <a:gd name="connsiteY80" fmla="*/ 3890962 h 6858000"/>
                <a:gd name="connsiteX81" fmla="*/ 4104825 w 4272784"/>
                <a:gd name="connsiteY81" fmla="*/ 3935412 h 6858000"/>
                <a:gd name="connsiteX82" fmla="*/ 4094747 w 4272784"/>
                <a:gd name="connsiteY82" fmla="*/ 3987800 h 6858000"/>
                <a:gd name="connsiteX83" fmla="*/ 4084669 w 4272784"/>
                <a:gd name="connsiteY83" fmla="*/ 4048125 h 6858000"/>
                <a:gd name="connsiteX84" fmla="*/ 4082989 w 4272784"/>
                <a:gd name="connsiteY84" fmla="*/ 4116387 h 6858000"/>
                <a:gd name="connsiteX85" fmla="*/ 4084669 w 4272784"/>
                <a:gd name="connsiteY85" fmla="*/ 4186237 h 6858000"/>
                <a:gd name="connsiteX86" fmla="*/ 4094747 w 4272784"/>
                <a:gd name="connsiteY86" fmla="*/ 4244975 h 6858000"/>
                <a:gd name="connsiteX87" fmla="*/ 4104825 w 4272784"/>
                <a:gd name="connsiteY87" fmla="*/ 4297362 h 6858000"/>
                <a:gd name="connsiteX88" fmla="*/ 4119940 w 4272784"/>
                <a:gd name="connsiteY88" fmla="*/ 4343400 h 6858000"/>
                <a:gd name="connsiteX89" fmla="*/ 4138416 w 4272784"/>
                <a:gd name="connsiteY89" fmla="*/ 4386262 h 6858000"/>
                <a:gd name="connsiteX90" fmla="*/ 4156892 w 4272784"/>
                <a:gd name="connsiteY90" fmla="*/ 4424362 h 6858000"/>
                <a:gd name="connsiteX91" fmla="*/ 4197202 w 4272784"/>
                <a:gd name="connsiteY91" fmla="*/ 4498975 h 6858000"/>
                <a:gd name="connsiteX92" fmla="*/ 4217357 w 4272784"/>
                <a:gd name="connsiteY92" fmla="*/ 4537075 h 6858000"/>
                <a:gd name="connsiteX93" fmla="*/ 4234153 w 4272784"/>
                <a:gd name="connsiteY93" fmla="*/ 4579937 h 6858000"/>
                <a:gd name="connsiteX94" fmla="*/ 4249270 w 4272784"/>
                <a:gd name="connsiteY94" fmla="*/ 4625975 h 6858000"/>
                <a:gd name="connsiteX95" fmla="*/ 4261027 w 4272784"/>
                <a:gd name="connsiteY95" fmla="*/ 4678362 h 6858000"/>
                <a:gd name="connsiteX96" fmla="*/ 4269425 w 4272784"/>
                <a:gd name="connsiteY96" fmla="*/ 4738687 h 6858000"/>
                <a:gd name="connsiteX97" fmla="*/ 4272784 w 4272784"/>
                <a:gd name="connsiteY97" fmla="*/ 4806950 h 6858000"/>
                <a:gd name="connsiteX98" fmla="*/ 4269425 w 4272784"/>
                <a:gd name="connsiteY98" fmla="*/ 4875212 h 6858000"/>
                <a:gd name="connsiteX99" fmla="*/ 4261027 w 4272784"/>
                <a:gd name="connsiteY99" fmla="*/ 4935537 h 6858000"/>
                <a:gd name="connsiteX100" fmla="*/ 4249270 w 4272784"/>
                <a:gd name="connsiteY100" fmla="*/ 4987925 h 6858000"/>
                <a:gd name="connsiteX101" fmla="*/ 4234153 w 4272784"/>
                <a:gd name="connsiteY101" fmla="*/ 5033962 h 6858000"/>
                <a:gd name="connsiteX102" fmla="*/ 4217357 w 4272784"/>
                <a:gd name="connsiteY102" fmla="*/ 5075237 h 6858000"/>
                <a:gd name="connsiteX103" fmla="*/ 4197202 w 4272784"/>
                <a:gd name="connsiteY103" fmla="*/ 5114925 h 6858000"/>
                <a:gd name="connsiteX104" fmla="*/ 4177047 w 4272784"/>
                <a:gd name="connsiteY104" fmla="*/ 5149850 h 6858000"/>
                <a:gd name="connsiteX105" fmla="*/ 4156892 w 4272784"/>
                <a:gd name="connsiteY105" fmla="*/ 5186362 h 6858000"/>
                <a:gd name="connsiteX106" fmla="*/ 4138416 w 4272784"/>
                <a:gd name="connsiteY106" fmla="*/ 5226050 h 6858000"/>
                <a:gd name="connsiteX107" fmla="*/ 4119940 w 4272784"/>
                <a:gd name="connsiteY107" fmla="*/ 5268912 h 6858000"/>
                <a:gd name="connsiteX108" fmla="*/ 4104825 w 4272784"/>
                <a:gd name="connsiteY108" fmla="*/ 5313362 h 6858000"/>
                <a:gd name="connsiteX109" fmla="*/ 4094747 w 4272784"/>
                <a:gd name="connsiteY109" fmla="*/ 5365750 h 6858000"/>
                <a:gd name="connsiteX110" fmla="*/ 4084669 w 4272784"/>
                <a:gd name="connsiteY110" fmla="*/ 5426075 h 6858000"/>
                <a:gd name="connsiteX111" fmla="*/ 4082989 w 4272784"/>
                <a:gd name="connsiteY111" fmla="*/ 5494337 h 6858000"/>
                <a:gd name="connsiteX112" fmla="*/ 4084669 w 4272784"/>
                <a:gd name="connsiteY112" fmla="*/ 5562600 h 6858000"/>
                <a:gd name="connsiteX113" fmla="*/ 4094747 w 4272784"/>
                <a:gd name="connsiteY113" fmla="*/ 5622925 h 6858000"/>
                <a:gd name="connsiteX114" fmla="*/ 4104825 w 4272784"/>
                <a:gd name="connsiteY114" fmla="*/ 5675312 h 6858000"/>
                <a:gd name="connsiteX115" fmla="*/ 4119940 w 4272784"/>
                <a:gd name="connsiteY115" fmla="*/ 5721350 h 6858000"/>
                <a:gd name="connsiteX116" fmla="*/ 4138416 w 4272784"/>
                <a:gd name="connsiteY116" fmla="*/ 5762625 h 6858000"/>
                <a:gd name="connsiteX117" fmla="*/ 4156892 w 4272784"/>
                <a:gd name="connsiteY117" fmla="*/ 5802312 h 6858000"/>
                <a:gd name="connsiteX118" fmla="*/ 4177047 w 4272784"/>
                <a:gd name="connsiteY118" fmla="*/ 5840412 h 6858000"/>
                <a:gd name="connsiteX119" fmla="*/ 4197202 w 4272784"/>
                <a:gd name="connsiteY119" fmla="*/ 5876925 h 6858000"/>
                <a:gd name="connsiteX120" fmla="*/ 4217357 w 4272784"/>
                <a:gd name="connsiteY120" fmla="*/ 5915025 h 6858000"/>
                <a:gd name="connsiteX121" fmla="*/ 4234153 w 4272784"/>
                <a:gd name="connsiteY121" fmla="*/ 5956300 h 6858000"/>
                <a:gd name="connsiteX122" fmla="*/ 4249270 w 4272784"/>
                <a:gd name="connsiteY122" fmla="*/ 6003925 h 6858000"/>
                <a:gd name="connsiteX123" fmla="*/ 4261027 w 4272784"/>
                <a:gd name="connsiteY123" fmla="*/ 6056312 h 6858000"/>
                <a:gd name="connsiteX124" fmla="*/ 4269425 w 4272784"/>
                <a:gd name="connsiteY124" fmla="*/ 6113462 h 6858000"/>
                <a:gd name="connsiteX125" fmla="*/ 4272784 w 4272784"/>
                <a:gd name="connsiteY125" fmla="*/ 6183312 h 6858000"/>
                <a:gd name="connsiteX126" fmla="*/ 4269425 w 4272784"/>
                <a:gd name="connsiteY126" fmla="*/ 6251575 h 6858000"/>
                <a:gd name="connsiteX127" fmla="*/ 4261027 w 4272784"/>
                <a:gd name="connsiteY127" fmla="*/ 6311900 h 6858000"/>
                <a:gd name="connsiteX128" fmla="*/ 4249270 w 4272784"/>
                <a:gd name="connsiteY128" fmla="*/ 6361112 h 6858000"/>
                <a:gd name="connsiteX129" fmla="*/ 4234153 w 4272784"/>
                <a:gd name="connsiteY129" fmla="*/ 6407150 h 6858000"/>
                <a:gd name="connsiteX130" fmla="*/ 4217357 w 4272784"/>
                <a:gd name="connsiteY130" fmla="*/ 6448425 h 6858000"/>
                <a:gd name="connsiteX131" fmla="*/ 4198882 w 4272784"/>
                <a:gd name="connsiteY131" fmla="*/ 6488112 h 6858000"/>
                <a:gd name="connsiteX132" fmla="*/ 4180406 w 4272784"/>
                <a:gd name="connsiteY132" fmla="*/ 6523037 h 6858000"/>
                <a:gd name="connsiteX133" fmla="*/ 4160251 w 4272784"/>
                <a:gd name="connsiteY133" fmla="*/ 6561137 h 6858000"/>
                <a:gd name="connsiteX134" fmla="*/ 4140096 w 4272784"/>
                <a:gd name="connsiteY134" fmla="*/ 6597650 h 6858000"/>
                <a:gd name="connsiteX135" fmla="*/ 4123300 w 4272784"/>
                <a:gd name="connsiteY135" fmla="*/ 6640512 h 6858000"/>
                <a:gd name="connsiteX136" fmla="*/ 4106504 w 4272784"/>
                <a:gd name="connsiteY136" fmla="*/ 6683375 h 6858000"/>
                <a:gd name="connsiteX137" fmla="*/ 4096426 w 4272784"/>
                <a:gd name="connsiteY137" fmla="*/ 6735762 h 6858000"/>
                <a:gd name="connsiteX138" fmla="*/ 4088029 w 4272784"/>
                <a:gd name="connsiteY138" fmla="*/ 6791325 h 6858000"/>
                <a:gd name="connsiteX139" fmla="*/ 4082989 w 4272784"/>
                <a:gd name="connsiteY139" fmla="*/ 6858000 h 6858000"/>
                <a:gd name="connsiteX140" fmla="*/ 0 w 4272784"/>
                <a:gd name="connsiteY14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272784" h="6858000">
                  <a:moveTo>
                    <a:pt x="0" y="0"/>
                  </a:moveTo>
                  <a:lnTo>
                    <a:pt x="4082989" y="0"/>
                  </a:lnTo>
                  <a:lnTo>
                    <a:pt x="4088029" y="66675"/>
                  </a:lnTo>
                  <a:lnTo>
                    <a:pt x="4096426" y="122237"/>
                  </a:lnTo>
                  <a:lnTo>
                    <a:pt x="4106504" y="174625"/>
                  </a:lnTo>
                  <a:lnTo>
                    <a:pt x="4123300" y="217487"/>
                  </a:lnTo>
                  <a:lnTo>
                    <a:pt x="4140096" y="260350"/>
                  </a:lnTo>
                  <a:lnTo>
                    <a:pt x="4160251" y="296862"/>
                  </a:lnTo>
                  <a:lnTo>
                    <a:pt x="4180406" y="334962"/>
                  </a:lnTo>
                  <a:lnTo>
                    <a:pt x="4198882" y="369887"/>
                  </a:lnTo>
                  <a:lnTo>
                    <a:pt x="4217357" y="409575"/>
                  </a:lnTo>
                  <a:lnTo>
                    <a:pt x="4234153" y="450850"/>
                  </a:lnTo>
                  <a:lnTo>
                    <a:pt x="4249270" y="496887"/>
                  </a:lnTo>
                  <a:lnTo>
                    <a:pt x="4261027" y="546100"/>
                  </a:lnTo>
                  <a:lnTo>
                    <a:pt x="4269425" y="606425"/>
                  </a:lnTo>
                  <a:lnTo>
                    <a:pt x="4272784" y="673100"/>
                  </a:lnTo>
                  <a:lnTo>
                    <a:pt x="4269425" y="744537"/>
                  </a:lnTo>
                  <a:lnTo>
                    <a:pt x="4261027" y="801687"/>
                  </a:lnTo>
                  <a:lnTo>
                    <a:pt x="4249270" y="854075"/>
                  </a:lnTo>
                  <a:lnTo>
                    <a:pt x="4234153" y="901700"/>
                  </a:lnTo>
                  <a:lnTo>
                    <a:pt x="4217357" y="942975"/>
                  </a:lnTo>
                  <a:lnTo>
                    <a:pt x="4197202" y="981075"/>
                  </a:lnTo>
                  <a:lnTo>
                    <a:pt x="4177047" y="1017587"/>
                  </a:lnTo>
                  <a:lnTo>
                    <a:pt x="4156892" y="1055687"/>
                  </a:lnTo>
                  <a:lnTo>
                    <a:pt x="4138416" y="1095375"/>
                  </a:lnTo>
                  <a:lnTo>
                    <a:pt x="4119940" y="1136650"/>
                  </a:lnTo>
                  <a:lnTo>
                    <a:pt x="4104825" y="1182687"/>
                  </a:lnTo>
                  <a:lnTo>
                    <a:pt x="4094747" y="1235075"/>
                  </a:lnTo>
                  <a:lnTo>
                    <a:pt x="4084669" y="1295400"/>
                  </a:lnTo>
                  <a:lnTo>
                    <a:pt x="4082989" y="1363662"/>
                  </a:lnTo>
                  <a:lnTo>
                    <a:pt x="4084669" y="1431925"/>
                  </a:lnTo>
                  <a:lnTo>
                    <a:pt x="4094747" y="1492250"/>
                  </a:lnTo>
                  <a:lnTo>
                    <a:pt x="4104825" y="1544637"/>
                  </a:lnTo>
                  <a:lnTo>
                    <a:pt x="4119940" y="1589087"/>
                  </a:lnTo>
                  <a:lnTo>
                    <a:pt x="4138416" y="1631950"/>
                  </a:lnTo>
                  <a:lnTo>
                    <a:pt x="4156892" y="1671637"/>
                  </a:lnTo>
                  <a:lnTo>
                    <a:pt x="4177047" y="1708150"/>
                  </a:lnTo>
                  <a:lnTo>
                    <a:pt x="4197202" y="1743075"/>
                  </a:lnTo>
                  <a:lnTo>
                    <a:pt x="4217357" y="1782762"/>
                  </a:lnTo>
                  <a:lnTo>
                    <a:pt x="4234153" y="1824037"/>
                  </a:lnTo>
                  <a:lnTo>
                    <a:pt x="4249270" y="1870075"/>
                  </a:lnTo>
                  <a:lnTo>
                    <a:pt x="4261027" y="1922462"/>
                  </a:lnTo>
                  <a:lnTo>
                    <a:pt x="4269425" y="1982787"/>
                  </a:lnTo>
                  <a:lnTo>
                    <a:pt x="4272784" y="2051050"/>
                  </a:lnTo>
                  <a:lnTo>
                    <a:pt x="4269425" y="2119312"/>
                  </a:lnTo>
                  <a:lnTo>
                    <a:pt x="4261027" y="2179637"/>
                  </a:lnTo>
                  <a:lnTo>
                    <a:pt x="4249270" y="2232025"/>
                  </a:lnTo>
                  <a:lnTo>
                    <a:pt x="4234153" y="2278062"/>
                  </a:lnTo>
                  <a:lnTo>
                    <a:pt x="4217357" y="2319337"/>
                  </a:lnTo>
                  <a:lnTo>
                    <a:pt x="4197202" y="2359025"/>
                  </a:lnTo>
                  <a:lnTo>
                    <a:pt x="4177047" y="2395537"/>
                  </a:lnTo>
                  <a:lnTo>
                    <a:pt x="4156892" y="2433637"/>
                  </a:lnTo>
                  <a:lnTo>
                    <a:pt x="4138416" y="2471737"/>
                  </a:lnTo>
                  <a:lnTo>
                    <a:pt x="4119940" y="2513012"/>
                  </a:lnTo>
                  <a:lnTo>
                    <a:pt x="4104825" y="2560637"/>
                  </a:lnTo>
                  <a:lnTo>
                    <a:pt x="4094747" y="2613025"/>
                  </a:lnTo>
                  <a:lnTo>
                    <a:pt x="4084669" y="2671762"/>
                  </a:lnTo>
                  <a:lnTo>
                    <a:pt x="4082989" y="2741612"/>
                  </a:lnTo>
                  <a:lnTo>
                    <a:pt x="4084669" y="2809875"/>
                  </a:lnTo>
                  <a:lnTo>
                    <a:pt x="4094747" y="2868612"/>
                  </a:lnTo>
                  <a:lnTo>
                    <a:pt x="4104825" y="2922587"/>
                  </a:lnTo>
                  <a:lnTo>
                    <a:pt x="4119940" y="2967037"/>
                  </a:lnTo>
                  <a:lnTo>
                    <a:pt x="4138416" y="3009900"/>
                  </a:lnTo>
                  <a:lnTo>
                    <a:pt x="4156892" y="3046412"/>
                  </a:lnTo>
                  <a:lnTo>
                    <a:pt x="4177047" y="3084512"/>
                  </a:lnTo>
                  <a:lnTo>
                    <a:pt x="4197202" y="3121025"/>
                  </a:lnTo>
                  <a:lnTo>
                    <a:pt x="4217357" y="3160712"/>
                  </a:lnTo>
                  <a:lnTo>
                    <a:pt x="4234153" y="3201987"/>
                  </a:lnTo>
                  <a:lnTo>
                    <a:pt x="4249270" y="3248025"/>
                  </a:lnTo>
                  <a:lnTo>
                    <a:pt x="4261027" y="3300412"/>
                  </a:lnTo>
                  <a:lnTo>
                    <a:pt x="4269425" y="3360737"/>
                  </a:lnTo>
                  <a:lnTo>
                    <a:pt x="4272784" y="3427412"/>
                  </a:lnTo>
                  <a:lnTo>
                    <a:pt x="4269425" y="3497262"/>
                  </a:lnTo>
                  <a:lnTo>
                    <a:pt x="4261027" y="3557587"/>
                  </a:lnTo>
                  <a:lnTo>
                    <a:pt x="4249270" y="3609975"/>
                  </a:lnTo>
                  <a:lnTo>
                    <a:pt x="4234153" y="3656012"/>
                  </a:lnTo>
                  <a:lnTo>
                    <a:pt x="4217357" y="3697287"/>
                  </a:lnTo>
                  <a:lnTo>
                    <a:pt x="4197202" y="3736975"/>
                  </a:lnTo>
                  <a:lnTo>
                    <a:pt x="4156892" y="3811587"/>
                  </a:lnTo>
                  <a:lnTo>
                    <a:pt x="4138416" y="3848100"/>
                  </a:lnTo>
                  <a:lnTo>
                    <a:pt x="4119940" y="3890962"/>
                  </a:lnTo>
                  <a:lnTo>
                    <a:pt x="4104825" y="3935412"/>
                  </a:lnTo>
                  <a:lnTo>
                    <a:pt x="4094747" y="3987800"/>
                  </a:lnTo>
                  <a:lnTo>
                    <a:pt x="4084669" y="4048125"/>
                  </a:lnTo>
                  <a:lnTo>
                    <a:pt x="4082989" y="4116387"/>
                  </a:lnTo>
                  <a:lnTo>
                    <a:pt x="4084669" y="4186237"/>
                  </a:lnTo>
                  <a:lnTo>
                    <a:pt x="4094747" y="4244975"/>
                  </a:lnTo>
                  <a:lnTo>
                    <a:pt x="4104825" y="4297362"/>
                  </a:lnTo>
                  <a:lnTo>
                    <a:pt x="4119940" y="4343400"/>
                  </a:lnTo>
                  <a:lnTo>
                    <a:pt x="4138416" y="4386262"/>
                  </a:lnTo>
                  <a:lnTo>
                    <a:pt x="4156892" y="4424362"/>
                  </a:lnTo>
                  <a:lnTo>
                    <a:pt x="4197202" y="4498975"/>
                  </a:lnTo>
                  <a:lnTo>
                    <a:pt x="4217357" y="4537075"/>
                  </a:lnTo>
                  <a:lnTo>
                    <a:pt x="4234153" y="4579937"/>
                  </a:lnTo>
                  <a:lnTo>
                    <a:pt x="4249270" y="4625975"/>
                  </a:lnTo>
                  <a:lnTo>
                    <a:pt x="4261027" y="4678362"/>
                  </a:lnTo>
                  <a:lnTo>
                    <a:pt x="4269425" y="4738687"/>
                  </a:lnTo>
                  <a:lnTo>
                    <a:pt x="4272784" y="4806950"/>
                  </a:lnTo>
                  <a:lnTo>
                    <a:pt x="4269425" y="4875212"/>
                  </a:lnTo>
                  <a:lnTo>
                    <a:pt x="4261027" y="4935537"/>
                  </a:lnTo>
                  <a:lnTo>
                    <a:pt x="4249270" y="4987925"/>
                  </a:lnTo>
                  <a:lnTo>
                    <a:pt x="4234153" y="5033962"/>
                  </a:lnTo>
                  <a:lnTo>
                    <a:pt x="4217357" y="5075237"/>
                  </a:lnTo>
                  <a:lnTo>
                    <a:pt x="4197202" y="5114925"/>
                  </a:lnTo>
                  <a:lnTo>
                    <a:pt x="4177047" y="5149850"/>
                  </a:lnTo>
                  <a:lnTo>
                    <a:pt x="4156892" y="5186362"/>
                  </a:lnTo>
                  <a:lnTo>
                    <a:pt x="4138416" y="5226050"/>
                  </a:lnTo>
                  <a:lnTo>
                    <a:pt x="4119940" y="5268912"/>
                  </a:lnTo>
                  <a:lnTo>
                    <a:pt x="4104825" y="5313362"/>
                  </a:lnTo>
                  <a:lnTo>
                    <a:pt x="4094747" y="5365750"/>
                  </a:lnTo>
                  <a:lnTo>
                    <a:pt x="4084669" y="5426075"/>
                  </a:lnTo>
                  <a:lnTo>
                    <a:pt x="4082989" y="5494337"/>
                  </a:lnTo>
                  <a:lnTo>
                    <a:pt x="4084669" y="5562600"/>
                  </a:lnTo>
                  <a:lnTo>
                    <a:pt x="4094747" y="5622925"/>
                  </a:lnTo>
                  <a:lnTo>
                    <a:pt x="4104825" y="5675312"/>
                  </a:lnTo>
                  <a:lnTo>
                    <a:pt x="4119940" y="5721350"/>
                  </a:lnTo>
                  <a:lnTo>
                    <a:pt x="4138416" y="5762625"/>
                  </a:lnTo>
                  <a:lnTo>
                    <a:pt x="4156892" y="5802312"/>
                  </a:lnTo>
                  <a:lnTo>
                    <a:pt x="4177047" y="5840412"/>
                  </a:lnTo>
                  <a:lnTo>
                    <a:pt x="4197202" y="5876925"/>
                  </a:lnTo>
                  <a:lnTo>
                    <a:pt x="4217357" y="5915025"/>
                  </a:lnTo>
                  <a:lnTo>
                    <a:pt x="4234153" y="5956300"/>
                  </a:lnTo>
                  <a:lnTo>
                    <a:pt x="4249270" y="6003925"/>
                  </a:lnTo>
                  <a:lnTo>
                    <a:pt x="4261027" y="6056312"/>
                  </a:lnTo>
                  <a:lnTo>
                    <a:pt x="4269425" y="6113462"/>
                  </a:lnTo>
                  <a:lnTo>
                    <a:pt x="4272784" y="6183312"/>
                  </a:lnTo>
                  <a:lnTo>
                    <a:pt x="4269425" y="6251575"/>
                  </a:lnTo>
                  <a:lnTo>
                    <a:pt x="4261027" y="6311900"/>
                  </a:lnTo>
                  <a:lnTo>
                    <a:pt x="4249270" y="6361112"/>
                  </a:lnTo>
                  <a:lnTo>
                    <a:pt x="4234153" y="6407150"/>
                  </a:lnTo>
                  <a:lnTo>
                    <a:pt x="4217357" y="6448425"/>
                  </a:lnTo>
                  <a:lnTo>
                    <a:pt x="4198882" y="6488112"/>
                  </a:lnTo>
                  <a:lnTo>
                    <a:pt x="4180406" y="6523037"/>
                  </a:lnTo>
                  <a:lnTo>
                    <a:pt x="4160251" y="6561137"/>
                  </a:lnTo>
                  <a:lnTo>
                    <a:pt x="4140096" y="6597650"/>
                  </a:lnTo>
                  <a:lnTo>
                    <a:pt x="4123300" y="6640512"/>
                  </a:lnTo>
                  <a:lnTo>
                    <a:pt x="4106504" y="6683375"/>
                  </a:lnTo>
                  <a:lnTo>
                    <a:pt x="4096426" y="6735762"/>
                  </a:lnTo>
                  <a:lnTo>
                    <a:pt x="4088029" y="6791325"/>
                  </a:lnTo>
                  <a:lnTo>
                    <a:pt x="4082989" y="6858000"/>
                  </a:lnTo>
                  <a:lnTo>
                    <a:pt x="0" y="685800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C42C509-4662-4775-BF18-33FB465BC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0" y="2006221"/>
              <a:ext cx="4272784" cy="6858000"/>
            </a:xfrm>
            <a:custGeom>
              <a:avLst/>
              <a:gdLst>
                <a:gd name="connsiteX0" fmla="*/ 0 w 4272784"/>
                <a:gd name="connsiteY0" fmla="*/ 0 h 6858000"/>
                <a:gd name="connsiteX1" fmla="*/ 4082989 w 4272784"/>
                <a:gd name="connsiteY1" fmla="*/ 0 h 6858000"/>
                <a:gd name="connsiteX2" fmla="*/ 4088029 w 4272784"/>
                <a:gd name="connsiteY2" fmla="*/ 66675 h 6858000"/>
                <a:gd name="connsiteX3" fmla="*/ 4096426 w 4272784"/>
                <a:gd name="connsiteY3" fmla="*/ 122237 h 6858000"/>
                <a:gd name="connsiteX4" fmla="*/ 4106504 w 4272784"/>
                <a:gd name="connsiteY4" fmla="*/ 174625 h 6858000"/>
                <a:gd name="connsiteX5" fmla="*/ 4123300 w 4272784"/>
                <a:gd name="connsiteY5" fmla="*/ 217487 h 6858000"/>
                <a:gd name="connsiteX6" fmla="*/ 4140096 w 4272784"/>
                <a:gd name="connsiteY6" fmla="*/ 260350 h 6858000"/>
                <a:gd name="connsiteX7" fmla="*/ 4160251 w 4272784"/>
                <a:gd name="connsiteY7" fmla="*/ 296862 h 6858000"/>
                <a:gd name="connsiteX8" fmla="*/ 4180406 w 4272784"/>
                <a:gd name="connsiteY8" fmla="*/ 334962 h 6858000"/>
                <a:gd name="connsiteX9" fmla="*/ 4198882 w 4272784"/>
                <a:gd name="connsiteY9" fmla="*/ 369887 h 6858000"/>
                <a:gd name="connsiteX10" fmla="*/ 4217357 w 4272784"/>
                <a:gd name="connsiteY10" fmla="*/ 409575 h 6858000"/>
                <a:gd name="connsiteX11" fmla="*/ 4234153 w 4272784"/>
                <a:gd name="connsiteY11" fmla="*/ 450850 h 6858000"/>
                <a:gd name="connsiteX12" fmla="*/ 4249270 w 4272784"/>
                <a:gd name="connsiteY12" fmla="*/ 496887 h 6858000"/>
                <a:gd name="connsiteX13" fmla="*/ 4261027 w 4272784"/>
                <a:gd name="connsiteY13" fmla="*/ 546100 h 6858000"/>
                <a:gd name="connsiteX14" fmla="*/ 4269425 w 4272784"/>
                <a:gd name="connsiteY14" fmla="*/ 606425 h 6858000"/>
                <a:gd name="connsiteX15" fmla="*/ 4272784 w 4272784"/>
                <a:gd name="connsiteY15" fmla="*/ 673100 h 6858000"/>
                <a:gd name="connsiteX16" fmla="*/ 4269425 w 4272784"/>
                <a:gd name="connsiteY16" fmla="*/ 744537 h 6858000"/>
                <a:gd name="connsiteX17" fmla="*/ 4261027 w 4272784"/>
                <a:gd name="connsiteY17" fmla="*/ 801687 h 6858000"/>
                <a:gd name="connsiteX18" fmla="*/ 4249270 w 4272784"/>
                <a:gd name="connsiteY18" fmla="*/ 854075 h 6858000"/>
                <a:gd name="connsiteX19" fmla="*/ 4234153 w 4272784"/>
                <a:gd name="connsiteY19" fmla="*/ 901700 h 6858000"/>
                <a:gd name="connsiteX20" fmla="*/ 4217357 w 4272784"/>
                <a:gd name="connsiteY20" fmla="*/ 942975 h 6858000"/>
                <a:gd name="connsiteX21" fmla="*/ 4197202 w 4272784"/>
                <a:gd name="connsiteY21" fmla="*/ 981075 h 6858000"/>
                <a:gd name="connsiteX22" fmla="*/ 4177047 w 4272784"/>
                <a:gd name="connsiteY22" fmla="*/ 1017587 h 6858000"/>
                <a:gd name="connsiteX23" fmla="*/ 4156892 w 4272784"/>
                <a:gd name="connsiteY23" fmla="*/ 1055687 h 6858000"/>
                <a:gd name="connsiteX24" fmla="*/ 4138416 w 4272784"/>
                <a:gd name="connsiteY24" fmla="*/ 1095375 h 6858000"/>
                <a:gd name="connsiteX25" fmla="*/ 4119940 w 4272784"/>
                <a:gd name="connsiteY25" fmla="*/ 1136650 h 6858000"/>
                <a:gd name="connsiteX26" fmla="*/ 4104825 w 4272784"/>
                <a:gd name="connsiteY26" fmla="*/ 1182687 h 6858000"/>
                <a:gd name="connsiteX27" fmla="*/ 4094747 w 4272784"/>
                <a:gd name="connsiteY27" fmla="*/ 1235075 h 6858000"/>
                <a:gd name="connsiteX28" fmla="*/ 4084669 w 4272784"/>
                <a:gd name="connsiteY28" fmla="*/ 1295400 h 6858000"/>
                <a:gd name="connsiteX29" fmla="*/ 4082989 w 4272784"/>
                <a:gd name="connsiteY29" fmla="*/ 1363662 h 6858000"/>
                <a:gd name="connsiteX30" fmla="*/ 4084669 w 4272784"/>
                <a:gd name="connsiteY30" fmla="*/ 1431925 h 6858000"/>
                <a:gd name="connsiteX31" fmla="*/ 4094747 w 4272784"/>
                <a:gd name="connsiteY31" fmla="*/ 1492250 h 6858000"/>
                <a:gd name="connsiteX32" fmla="*/ 4104825 w 4272784"/>
                <a:gd name="connsiteY32" fmla="*/ 1544637 h 6858000"/>
                <a:gd name="connsiteX33" fmla="*/ 4119940 w 4272784"/>
                <a:gd name="connsiteY33" fmla="*/ 1589087 h 6858000"/>
                <a:gd name="connsiteX34" fmla="*/ 4138416 w 4272784"/>
                <a:gd name="connsiteY34" fmla="*/ 1631950 h 6858000"/>
                <a:gd name="connsiteX35" fmla="*/ 4156892 w 4272784"/>
                <a:gd name="connsiteY35" fmla="*/ 1671637 h 6858000"/>
                <a:gd name="connsiteX36" fmla="*/ 4177047 w 4272784"/>
                <a:gd name="connsiteY36" fmla="*/ 1708150 h 6858000"/>
                <a:gd name="connsiteX37" fmla="*/ 4197202 w 4272784"/>
                <a:gd name="connsiteY37" fmla="*/ 1743075 h 6858000"/>
                <a:gd name="connsiteX38" fmla="*/ 4217357 w 4272784"/>
                <a:gd name="connsiteY38" fmla="*/ 1782762 h 6858000"/>
                <a:gd name="connsiteX39" fmla="*/ 4234153 w 4272784"/>
                <a:gd name="connsiteY39" fmla="*/ 1824037 h 6858000"/>
                <a:gd name="connsiteX40" fmla="*/ 4249270 w 4272784"/>
                <a:gd name="connsiteY40" fmla="*/ 1870075 h 6858000"/>
                <a:gd name="connsiteX41" fmla="*/ 4261027 w 4272784"/>
                <a:gd name="connsiteY41" fmla="*/ 1922462 h 6858000"/>
                <a:gd name="connsiteX42" fmla="*/ 4269425 w 4272784"/>
                <a:gd name="connsiteY42" fmla="*/ 1982787 h 6858000"/>
                <a:gd name="connsiteX43" fmla="*/ 4272784 w 4272784"/>
                <a:gd name="connsiteY43" fmla="*/ 2051050 h 6858000"/>
                <a:gd name="connsiteX44" fmla="*/ 4269425 w 4272784"/>
                <a:gd name="connsiteY44" fmla="*/ 2119312 h 6858000"/>
                <a:gd name="connsiteX45" fmla="*/ 4261027 w 4272784"/>
                <a:gd name="connsiteY45" fmla="*/ 2179637 h 6858000"/>
                <a:gd name="connsiteX46" fmla="*/ 4249270 w 4272784"/>
                <a:gd name="connsiteY46" fmla="*/ 2232025 h 6858000"/>
                <a:gd name="connsiteX47" fmla="*/ 4234153 w 4272784"/>
                <a:gd name="connsiteY47" fmla="*/ 2278062 h 6858000"/>
                <a:gd name="connsiteX48" fmla="*/ 4217357 w 4272784"/>
                <a:gd name="connsiteY48" fmla="*/ 2319337 h 6858000"/>
                <a:gd name="connsiteX49" fmla="*/ 4197202 w 4272784"/>
                <a:gd name="connsiteY49" fmla="*/ 2359025 h 6858000"/>
                <a:gd name="connsiteX50" fmla="*/ 4177047 w 4272784"/>
                <a:gd name="connsiteY50" fmla="*/ 2395537 h 6858000"/>
                <a:gd name="connsiteX51" fmla="*/ 4156892 w 4272784"/>
                <a:gd name="connsiteY51" fmla="*/ 2433637 h 6858000"/>
                <a:gd name="connsiteX52" fmla="*/ 4138416 w 4272784"/>
                <a:gd name="connsiteY52" fmla="*/ 2471737 h 6858000"/>
                <a:gd name="connsiteX53" fmla="*/ 4119940 w 4272784"/>
                <a:gd name="connsiteY53" fmla="*/ 2513012 h 6858000"/>
                <a:gd name="connsiteX54" fmla="*/ 4104825 w 4272784"/>
                <a:gd name="connsiteY54" fmla="*/ 2560637 h 6858000"/>
                <a:gd name="connsiteX55" fmla="*/ 4094747 w 4272784"/>
                <a:gd name="connsiteY55" fmla="*/ 2613025 h 6858000"/>
                <a:gd name="connsiteX56" fmla="*/ 4084669 w 4272784"/>
                <a:gd name="connsiteY56" fmla="*/ 2671762 h 6858000"/>
                <a:gd name="connsiteX57" fmla="*/ 4082989 w 4272784"/>
                <a:gd name="connsiteY57" fmla="*/ 2741612 h 6858000"/>
                <a:gd name="connsiteX58" fmla="*/ 4084669 w 4272784"/>
                <a:gd name="connsiteY58" fmla="*/ 2809875 h 6858000"/>
                <a:gd name="connsiteX59" fmla="*/ 4094747 w 4272784"/>
                <a:gd name="connsiteY59" fmla="*/ 2868612 h 6858000"/>
                <a:gd name="connsiteX60" fmla="*/ 4104825 w 4272784"/>
                <a:gd name="connsiteY60" fmla="*/ 2922587 h 6858000"/>
                <a:gd name="connsiteX61" fmla="*/ 4119940 w 4272784"/>
                <a:gd name="connsiteY61" fmla="*/ 2967037 h 6858000"/>
                <a:gd name="connsiteX62" fmla="*/ 4138416 w 4272784"/>
                <a:gd name="connsiteY62" fmla="*/ 3009900 h 6858000"/>
                <a:gd name="connsiteX63" fmla="*/ 4156892 w 4272784"/>
                <a:gd name="connsiteY63" fmla="*/ 3046412 h 6858000"/>
                <a:gd name="connsiteX64" fmla="*/ 4177047 w 4272784"/>
                <a:gd name="connsiteY64" fmla="*/ 3084512 h 6858000"/>
                <a:gd name="connsiteX65" fmla="*/ 4197202 w 4272784"/>
                <a:gd name="connsiteY65" fmla="*/ 3121025 h 6858000"/>
                <a:gd name="connsiteX66" fmla="*/ 4217357 w 4272784"/>
                <a:gd name="connsiteY66" fmla="*/ 3160712 h 6858000"/>
                <a:gd name="connsiteX67" fmla="*/ 4234153 w 4272784"/>
                <a:gd name="connsiteY67" fmla="*/ 3201987 h 6858000"/>
                <a:gd name="connsiteX68" fmla="*/ 4249270 w 4272784"/>
                <a:gd name="connsiteY68" fmla="*/ 3248025 h 6858000"/>
                <a:gd name="connsiteX69" fmla="*/ 4261027 w 4272784"/>
                <a:gd name="connsiteY69" fmla="*/ 3300412 h 6858000"/>
                <a:gd name="connsiteX70" fmla="*/ 4269425 w 4272784"/>
                <a:gd name="connsiteY70" fmla="*/ 3360737 h 6858000"/>
                <a:gd name="connsiteX71" fmla="*/ 4272784 w 4272784"/>
                <a:gd name="connsiteY71" fmla="*/ 3427412 h 6858000"/>
                <a:gd name="connsiteX72" fmla="*/ 4269425 w 4272784"/>
                <a:gd name="connsiteY72" fmla="*/ 3497262 h 6858000"/>
                <a:gd name="connsiteX73" fmla="*/ 4261027 w 4272784"/>
                <a:gd name="connsiteY73" fmla="*/ 3557587 h 6858000"/>
                <a:gd name="connsiteX74" fmla="*/ 4249270 w 4272784"/>
                <a:gd name="connsiteY74" fmla="*/ 3609975 h 6858000"/>
                <a:gd name="connsiteX75" fmla="*/ 4234153 w 4272784"/>
                <a:gd name="connsiteY75" fmla="*/ 3656012 h 6858000"/>
                <a:gd name="connsiteX76" fmla="*/ 4217357 w 4272784"/>
                <a:gd name="connsiteY76" fmla="*/ 3697287 h 6858000"/>
                <a:gd name="connsiteX77" fmla="*/ 4197202 w 4272784"/>
                <a:gd name="connsiteY77" fmla="*/ 3736975 h 6858000"/>
                <a:gd name="connsiteX78" fmla="*/ 4156892 w 4272784"/>
                <a:gd name="connsiteY78" fmla="*/ 3811587 h 6858000"/>
                <a:gd name="connsiteX79" fmla="*/ 4138416 w 4272784"/>
                <a:gd name="connsiteY79" fmla="*/ 3848100 h 6858000"/>
                <a:gd name="connsiteX80" fmla="*/ 4119940 w 4272784"/>
                <a:gd name="connsiteY80" fmla="*/ 3890962 h 6858000"/>
                <a:gd name="connsiteX81" fmla="*/ 4104825 w 4272784"/>
                <a:gd name="connsiteY81" fmla="*/ 3935412 h 6858000"/>
                <a:gd name="connsiteX82" fmla="*/ 4094747 w 4272784"/>
                <a:gd name="connsiteY82" fmla="*/ 3987800 h 6858000"/>
                <a:gd name="connsiteX83" fmla="*/ 4084669 w 4272784"/>
                <a:gd name="connsiteY83" fmla="*/ 4048125 h 6858000"/>
                <a:gd name="connsiteX84" fmla="*/ 4082989 w 4272784"/>
                <a:gd name="connsiteY84" fmla="*/ 4116387 h 6858000"/>
                <a:gd name="connsiteX85" fmla="*/ 4084669 w 4272784"/>
                <a:gd name="connsiteY85" fmla="*/ 4186237 h 6858000"/>
                <a:gd name="connsiteX86" fmla="*/ 4094747 w 4272784"/>
                <a:gd name="connsiteY86" fmla="*/ 4244975 h 6858000"/>
                <a:gd name="connsiteX87" fmla="*/ 4104825 w 4272784"/>
                <a:gd name="connsiteY87" fmla="*/ 4297362 h 6858000"/>
                <a:gd name="connsiteX88" fmla="*/ 4119940 w 4272784"/>
                <a:gd name="connsiteY88" fmla="*/ 4343400 h 6858000"/>
                <a:gd name="connsiteX89" fmla="*/ 4138416 w 4272784"/>
                <a:gd name="connsiteY89" fmla="*/ 4386262 h 6858000"/>
                <a:gd name="connsiteX90" fmla="*/ 4156892 w 4272784"/>
                <a:gd name="connsiteY90" fmla="*/ 4424362 h 6858000"/>
                <a:gd name="connsiteX91" fmla="*/ 4197202 w 4272784"/>
                <a:gd name="connsiteY91" fmla="*/ 4498975 h 6858000"/>
                <a:gd name="connsiteX92" fmla="*/ 4217357 w 4272784"/>
                <a:gd name="connsiteY92" fmla="*/ 4537075 h 6858000"/>
                <a:gd name="connsiteX93" fmla="*/ 4234153 w 4272784"/>
                <a:gd name="connsiteY93" fmla="*/ 4579937 h 6858000"/>
                <a:gd name="connsiteX94" fmla="*/ 4249270 w 4272784"/>
                <a:gd name="connsiteY94" fmla="*/ 4625975 h 6858000"/>
                <a:gd name="connsiteX95" fmla="*/ 4261027 w 4272784"/>
                <a:gd name="connsiteY95" fmla="*/ 4678362 h 6858000"/>
                <a:gd name="connsiteX96" fmla="*/ 4269425 w 4272784"/>
                <a:gd name="connsiteY96" fmla="*/ 4738687 h 6858000"/>
                <a:gd name="connsiteX97" fmla="*/ 4272784 w 4272784"/>
                <a:gd name="connsiteY97" fmla="*/ 4806950 h 6858000"/>
                <a:gd name="connsiteX98" fmla="*/ 4269425 w 4272784"/>
                <a:gd name="connsiteY98" fmla="*/ 4875212 h 6858000"/>
                <a:gd name="connsiteX99" fmla="*/ 4261027 w 4272784"/>
                <a:gd name="connsiteY99" fmla="*/ 4935537 h 6858000"/>
                <a:gd name="connsiteX100" fmla="*/ 4249270 w 4272784"/>
                <a:gd name="connsiteY100" fmla="*/ 4987925 h 6858000"/>
                <a:gd name="connsiteX101" fmla="*/ 4234153 w 4272784"/>
                <a:gd name="connsiteY101" fmla="*/ 5033962 h 6858000"/>
                <a:gd name="connsiteX102" fmla="*/ 4217357 w 4272784"/>
                <a:gd name="connsiteY102" fmla="*/ 5075237 h 6858000"/>
                <a:gd name="connsiteX103" fmla="*/ 4197202 w 4272784"/>
                <a:gd name="connsiteY103" fmla="*/ 5114925 h 6858000"/>
                <a:gd name="connsiteX104" fmla="*/ 4177047 w 4272784"/>
                <a:gd name="connsiteY104" fmla="*/ 5149850 h 6858000"/>
                <a:gd name="connsiteX105" fmla="*/ 4156892 w 4272784"/>
                <a:gd name="connsiteY105" fmla="*/ 5186362 h 6858000"/>
                <a:gd name="connsiteX106" fmla="*/ 4138416 w 4272784"/>
                <a:gd name="connsiteY106" fmla="*/ 5226050 h 6858000"/>
                <a:gd name="connsiteX107" fmla="*/ 4119940 w 4272784"/>
                <a:gd name="connsiteY107" fmla="*/ 5268912 h 6858000"/>
                <a:gd name="connsiteX108" fmla="*/ 4104825 w 4272784"/>
                <a:gd name="connsiteY108" fmla="*/ 5313362 h 6858000"/>
                <a:gd name="connsiteX109" fmla="*/ 4094747 w 4272784"/>
                <a:gd name="connsiteY109" fmla="*/ 5365750 h 6858000"/>
                <a:gd name="connsiteX110" fmla="*/ 4084669 w 4272784"/>
                <a:gd name="connsiteY110" fmla="*/ 5426075 h 6858000"/>
                <a:gd name="connsiteX111" fmla="*/ 4082989 w 4272784"/>
                <a:gd name="connsiteY111" fmla="*/ 5494337 h 6858000"/>
                <a:gd name="connsiteX112" fmla="*/ 4084669 w 4272784"/>
                <a:gd name="connsiteY112" fmla="*/ 5562600 h 6858000"/>
                <a:gd name="connsiteX113" fmla="*/ 4094747 w 4272784"/>
                <a:gd name="connsiteY113" fmla="*/ 5622925 h 6858000"/>
                <a:gd name="connsiteX114" fmla="*/ 4104825 w 4272784"/>
                <a:gd name="connsiteY114" fmla="*/ 5675312 h 6858000"/>
                <a:gd name="connsiteX115" fmla="*/ 4119940 w 4272784"/>
                <a:gd name="connsiteY115" fmla="*/ 5721350 h 6858000"/>
                <a:gd name="connsiteX116" fmla="*/ 4138416 w 4272784"/>
                <a:gd name="connsiteY116" fmla="*/ 5762625 h 6858000"/>
                <a:gd name="connsiteX117" fmla="*/ 4156892 w 4272784"/>
                <a:gd name="connsiteY117" fmla="*/ 5802312 h 6858000"/>
                <a:gd name="connsiteX118" fmla="*/ 4177047 w 4272784"/>
                <a:gd name="connsiteY118" fmla="*/ 5840412 h 6858000"/>
                <a:gd name="connsiteX119" fmla="*/ 4197202 w 4272784"/>
                <a:gd name="connsiteY119" fmla="*/ 5876925 h 6858000"/>
                <a:gd name="connsiteX120" fmla="*/ 4217357 w 4272784"/>
                <a:gd name="connsiteY120" fmla="*/ 5915025 h 6858000"/>
                <a:gd name="connsiteX121" fmla="*/ 4234153 w 4272784"/>
                <a:gd name="connsiteY121" fmla="*/ 5956300 h 6858000"/>
                <a:gd name="connsiteX122" fmla="*/ 4249270 w 4272784"/>
                <a:gd name="connsiteY122" fmla="*/ 6003925 h 6858000"/>
                <a:gd name="connsiteX123" fmla="*/ 4261027 w 4272784"/>
                <a:gd name="connsiteY123" fmla="*/ 6056312 h 6858000"/>
                <a:gd name="connsiteX124" fmla="*/ 4269425 w 4272784"/>
                <a:gd name="connsiteY124" fmla="*/ 6113462 h 6858000"/>
                <a:gd name="connsiteX125" fmla="*/ 4272784 w 4272784"/>
                <a:gd name="connsiteY125" fmla="*/ 6183312 h 6858000"/>
                <a:gd name="connsiteX126" fmla="*/ 4269425 w 4272784"/>
                <a:gd name="connsiteY126" fmla="*/ 6251575 h 6858000"/>
                <a:gd name="connsiteX127" fmla="*/ 4261027 w 4272784"/>
                <a:gd name="connsiteY127" fmla="*/ 6311900 h 6858000"/>
                <a:gd name="connsiteX128" fmla="*/ 4249270 w 4272784"/>
                <a:gd name="connsiteY128" fmla="*/ 6361112 h 6858000"/>
                <a:gd name="connsiteX129" fmla="*/ 4234153 w 4272784"/>
                <a:gd name="connsiteY129" fmla="*/ 6407150 h 6858000"/>
                <a:gd name="connsiteX130" fmla="*/ 4217357 w 4272784"/>
                <a:gd name="connsiteY130" fmla="*/ 6448425 h 6858000"/>
                <a:gd name="connsiteX131" fmla="*/ 4198882 w 4272784"/>
                <a:gd name="connsiteY131" fmla="*/ 6488112 h 6858000"/>
                <a:gd name="connsiteX132" fmla="*/ 4180406 w 4272784"/>
                <a:gd name="connsiteY132" fmla="*/ 6523037 h 6858000"/>
                <a:gd name="connsiteX133" fmla="*/ 4160251 w 4272784"/>
                <a:gd name="connsiteY133" fmla="*/ 6561137 h 6858000"/>
                <a:gd name="connsiteX134" fmla="*/ 4140096 w 4272784"/>
                <a:gd name="connsiteY134" fmla="*/ 6597650 h 6858000"/>
                <a:gd name="connsiteX135" fmla="*/ 4123300 w 4272784"/>
                <a:gd name="connsiteY135" fmla="*/ 6640512 h 6858000"/>
                <a:gd name="connsiteX136" fmla="*/ 4106504 w 4272784"/>
                <a:gd name="connsiteY136" fmla="*/ 6683375 h 6858000"/>
                <a:gd name="connsiteX137" fmla="*/ 4096426 w 4272784"/>
                <a:gd name="connsiteY137" fmla="*/ 6735762 h 6858000"/>
                <a:gd name="connsiteX138" fmla="*/ 4088029 w 4272784"/>
                <a:gd name="connsiteY138" fmla="*/ 6791325 h 6858000"/>
                <a:gd name="connsiteX139" fmla="*/ 4082989 w 4272784"/>
                <a:gd name="connsiteY139" fmla="*/ 6858000 h 6858000"/>
                <a:gd name="connsiteX140" fmla="*/ 0 w 4272784"/>
                <a:gd name="connsiteY14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4272784" h="6858000">
                  <a:moveTo>
                    <a:pt x="0" y="0"/>
                  </a:moveTo>
                  <a:lnTo>
                    <a:pt x="4082989" y="0"/>
                  </a:lnTo>
                  <a:lnTo>
                    <a:pt x="4088029" y="66675"/>
                  </a:lnTo>
                  <a:lnTo>
                    <a:pt x="4096426" y="122237"/>
                  </a:lnTo>
                  <a:lnTo>
                    <a:pt x="4106504" y="174625"/>
                  </a:lnTo>
                  <a:lnTo>
                    <a:pt x="4123300" y="217487"/>
                  </a:lnTo>
                  <a:lnTo>
                    <a:pt x="4140096" y="260350"/>
                  </a:lnTo>
                  <a:lnTo>
                    <a:pt x="4160251" y="296862"/>
                  </a:lnTo>
                  <a:lnTo>
                    <a:pt x="4180406" y="334962"/>
                  </a:lnTo>
                  <a:lnTo>
                    <a:pt x="4198882" y="369887"/>
                  </a:lnTo>
                  <a:lnTo>
                    <a:pt x="4217357" y="409575"/>
                  </a:lnTo>
                  <a:lnTo>
                    <a:pt x="4234153" y="450850"/>
                  </a:lnTo>
                  <a:lnTo>
                    <a:pt x="4249270" y="496887"/>
                  </a:lnTo>
                  <a:lnTo>
                    <a:pt x="4261027" y="546100"/>
                  </a:lnTo>
                  <a:lnTo>
                    <a:pt x="4269425" y="606425"/>
                  </a:lnTo>
                  <a:lnTo>
                    <a:pt x="4272784" y="673100"/>
                  </a:lnTo>
                  <a:lnTo>
                    <a:pt x="4269425" y="744537"/>
                  </a:lnTo>
                  <a:lnTo>
                    <a:pt x="4261027" y="801687"/>
                  </a:lnTo>
                  <a:lnTo>
                    <a:pt x="4249270" y="854075"/>
                  </a:lnTo>
                  <a:lnTo>
                    <a:pt x="4234153" y="901700"/>
                  </a:lnTo>
                  <a:lnTo>
                    <a:pt x="4217357" y="942975"/>
                  </a:lnTo>
                  <a:lnTo>
                    <a:pt x="4197202" y="981075"/>
                  </a:lnTo>
                  <a:lnTo>
                    <a:pt x="4177047" y="1017587"/>
                  </a:lnTo>
                  <a:lnTo>
                    <a:pt x="4156892" y="1055687"/>
                  </a:lnTo>
                  <a:lnTo>
                    <a:pt x="4138416" y="1095375"/>
                  </a:lnTo>
                  <a:lnTo>
                    <a:pt x="4119940" y="1136650"/>
                  </a:lnTo>
                  <a:lnTo>
                    <a:pt x="4104825" y="1182687"/>
                  </a:lnTo>
                  <a:lnTo>
                    <a:pt x="4094747" y="1235075"/>
                  </a:lnTo>
                  <a:lnTo>
                    <a:pt x="4084669" y="1295400"/>
                  </a:lnTo>
                  <a:lnTo>
                    <a:pt x="4082989" y="1363662"/>
                  </a:lnTo>
                  <a:lnTo>
                    <a:pt x="4084669" y="1431925"/>
                  </a:lnTo>
                  <a:lnTo>
                    <a:pt x="4094747" y="1492250"/>
                  </a:lnTo>
                  <a:lnTo>
                    <a:pt x="4104825" y="1544637"/>
                  </a:lnTo>
                  <a:lnTo>
                    <a:pt x="4119940" y="1589087"/>
                  </a:lnTo>
                  <a:lnTo>
                    <a:pt x="4138416" y="1631950"/>
                  </a:lnTo>
                  <a:lnTo>
                    <a:pt x="4156892" y="1671637"/>
                  </a:lnTo>
                  <a:lnTo>
                    <a:pt x="4177047" y="1708150"/>
                  </a:lnTo>
                  <a:lnTo>
                    <a:pt x="4197202" y="1743075"/>
                  </a:lnTo>
                  <a:lnTo>
                    <a:pt x="4217357" y="1782762"/>
                  </a:lnTo>
                  <a:lnTo>
                    <a:pt x="4234153" y="1824037"/>
                  </a:lnTo>
                  <a:lnTo>
                    <a:pt x="4249270" y="1870075"/>
                  </a:lnTo>
                  <a:lnTo>
                    <a:pt x="4261027" y="1922462"/>
                  </a:lnTo>
                  <a:lnTo>
                    <a:pt x="4269425" y="1982787"/>
                  </a:lnTo>
                  <a:lnTo>
                    <a:pt x="4272784" y="2051050"/>
                  </a:lnTo>
                  <a:lnTo>
                    <a:pt x="4269425" y="2119312"/>
                  </a:lnTo>
                  <a:lnTo>
                    <a:pt x="4261027" y="2179637"/>
                  </a:lnTo>
                  <a:lnTo>
                    <a:pt x="4249270" y="2232025"/>
                  </a:lnTo>
                  <a:lnTo>
                    <a:pt x="4234153" y="2278062"/>
                  </a:lnTo>
                  <a:lnTo>
                    <a:pt x="4217357" y="2319337"/>
                  </a:lnTo>
                  <a:lnTo>
                    <a:pt x="4197202" y="2359025"/>
                  </a:lnTo>
                  <a:lnTo>
                    <a:pt x="4177047" y="2395537"/>
                  </a:lnTo>
                  <a:lnTo>
                    <a:pt x="4156892" y="2433637"/>
                  </a:lnTo>
                  <a:lnTo>
                    <a:pt x="4138416" y="2471737"/>
                  </a:lnTo>
                  <a:lnTo>
                    <a:pt x="4119940" y="2513012"/>
                  </a:lnTo>
                  <a:lnTo>
                    <a:pt x="4104825" y="2560637"/>
                  </a:lnTo>
                  <a:lnTo>
                    <a:pt x="4094747" y="2613025"/>
                  </a:lnTo>
                  <a:lnTo>
                    <a:pt x="4084669" y="2671762"/>
                  </a:lnTo>
                  <a:lnTo>
                    <a:pt x="4082989" y="2741612"/>
                  </a:lnTo>
                  <a:lnTo>
                    <a:pt x="4084669" y="2809875"/>
                  </a:lnTo>
                  <a:lnTo>
                    <a:pt x="4094747" y="2868612"/>
                  </a:lnTo>
                  <a:lnTo>
                    <a:pt x="4104825" y="2922587"/>
                  </a:lnTo>
                  <a:lnTo>
                    <a:pt x="4119940" y="2967037"/>
                  </a:lnTo>
                  <a:lnTo>
                    <a:pt x="4138416" y="3009900"/>
                  </a:lnTo>
                  <a:lnTo>
                    <a:pt x="4156892" y="3046412"/>
                  </a:lnTo>
                  <a:lnTo>
                    <a:pt x="4177047" y="3084512"/>
                  </a:lnTo>
                  <a:lnTo>
                    <a:pt x="4197202" y="3121025"/>
                  </a:lnTo>
                  <a:lnTo>
                    <a:pt x="4217357" y="3160712"/>
                  </a:lnTo>
                  <a:lnTo>
                    <a:pt x="4234153" y="3201987"/>
                  </a:lnTo>
                  <a:lnTo>
                    <a:pt x="4249270" y="3248025"/>
                  </a:lnTo>
                  <a:lnTo>
                    <a:pt x="4261027" y="3300412"/>
                  </a:lnTo>
                  <a:lnTo>
                    <a:pt x="4269425" y="3360737"/>
                  </a:lnTo>
                  <a:lnTo>
                    <a:pt x="4272784" y="3427412"/>
                  </a:lnTo>
                  <a:lnTo>
                    <a:pt x="4269425" y="3497262"/>
                  </a:lnTo>
                  <a:lnTo>
                    <a:pt x="4261027" y="3557587"/>
                  </a:lnTo>
                  <a:lnTo>
                    <a:pt x="4249270" y="3609975"/>
                  </a:lnTo>
                  <a:lnTo>
                    <a:pt x="4234153" y="3656012"/>
                  </a:lnTo>
                  <a:lnTo>
                    <a:pt x="4217357" y="3697287"/>
                  </a:lnTo>
                  <a:lnTo>
                    <a:pt x="4197202" y="3736975"/>
                  </a:lnTo>
                  <a:lnTo>
                    <a:pt x="4156892" y="3811587"/>
                  </a:lnTo>
                  <a:lnTo>
                    <a:pt x="4138416" y="3848100"/>
                  </a:lnTo>
                  <a:lnTo>
                    <a:pt x="4119940" y="3890962"/>
                  </a:lnTo>
                  <a:lnTo>
                    <a:pt x="4104825" y="3935412"/>
                  </a:lnTo>
                  <a:lnTo>
                    <a:pt x="4094747" y="3987800"/>
                  </a:lnTo>
                  <a:lnTo>
                    <a:pt x="4084669" y="4048125"/>
                  </a:lnTo>
                  <a:lnTo>
                    <a:pt x="4082989" y="4116387"/>
                  </a:lnTo>
                  <a:lnTo>
                    <a:pt x="4084669" y="4186237"/>
                  </a:lnTo>
                  <a:lnTo>
                    <a:pt x="4094747" y="4244975"/>
                  </a:lnTo>
                  <a:lnTo>
                    <a:pt x="4104825" y="4297362"/>
                  </a:lnTo>
                  <a:lnTo>
                    <a:pt x="4119940" y="4343400"/>
                  </a:lnTo>
                  <a:lnTo>
                    <a:pt x="4138416" y="4386262"/>
                  </a:lnTo>
                  <a:lnTo>
                    <a:pt x="4156892" y="4424362"/>
                  </a:lnTo>
                  <a:lnTo>
                    <a:pt x="4197202" y="4498975"/>
                  </a:lnTo>
                  <a:lnTo>
                    <a:pt x="4217357" y="4537075"/>
                  </a:lnTo>
                  <a:lnTo>
                    <a:pt x="4234153" y="4579937"/>
                  </a:lnTo>
                  <a:lnTo>
                    <a:pt x="4249270" y="4625975"/>
                  </a:lnTo>
                  <a:lnTo>
                    <a:pt x="4261027" y="4678362"/>
                  </a:lnTo>
                  <a:lnTo>
                    <a:pt x="4269425" y="4738687"/>
                  </a:lnTo>
                  <a:lnTo>
                    <a:pt x="4272784" y="4806950"/>
                  </a:lnTo>
                  <a:lnTo>
                    <a:pt x="4269425" y="4875212"/>
                  </a:lnTo>
                  <a:lnTo>
                    <a:pt x="4261027" y="4935537"/>
                  </a:lnTo>
                  <a:lnTo>
                    <a:pt x="4249270" y="4987925"/>
                  </a:lnTo>
                  <a:lnTo>
                    <a:pt x="4234153" y="5033962"/>
                  </a:lnTo>
                  <a:lnTo>
                    <a:pt x="4217357" y="5075237"/>
                  </a:lnTo>
                  <a:lnTo>
                    <a:pt x="4197202" y="5114925"/>
                  </a:lnTo>
                  <a:lnTo>
                    <a:pt x="4177047" y="5149850"/>
                  </a:lnTo>
                  <a:lnTo>
                    <a:pt x="4156892" y="5186362"/>
                  </a:lnTo>
                  <a:lnTo>
                    <a:pt x="4138416" y="5226050"/>
                  </a:lnTo>
                  <a:lnTo>
                    <a:pt x="4119940" y="5268912"/>
                  </a:lnTo>
                  <a:lnTo>
                    <a:pt x="4104825" y="5313362"/>
                  </a:lnTo>
                  <a:lnTo>
                    <a:pt x="4094747" y="5365750"/>
                  </a:lnTo>
                  <a:lnTo>
                    <a:pt x="4084669" y="5426075"/>
                  </a:lnTo>
                  <a:lnTo>
                    <a:pt x="4082989" y="5494337"/>
                  </a:lnTo>
                  <a:lnTo>
                    <a:pt x="4084669" y="5562600"/>
                  </a:lnTo>
                  <a:lnTo>
                    <a:pt x="4094747" y="5622925"/>
                  </a:lnTo>
                  <a:lnTo>
                    <a:pt x="4104825" y="5675312"/>
                  </a:lnTo>
                  <a:lnTo>
                    <a:pt x="4119940" y="5721350"/>
                  </a:lnTo>
                  <a:lnTo>
                    <a:pt x="4138416" y="5762625"/>
                  </a:lnTo>
                  <a:lnTo>
                    <a:pt x="4156892" y="5802312"/>
                  </a:lnTo>
                  <a:lnTo>
                    <a:pt x="4177047" y="5840412"/>
                  </a:lnTo>
                  <a:lnTo>
                    <a:pt x="4197202" y="5876925"/>
                  </a:lnTo>
                  <a:lnTo>
                    <a:pt x="4217357" y="5915025"/>
                  </a:lnTo>
                  <a:lnTo>
                    <a:pt x="4234153" y="5956300"/>
                  </a:lnTo>
                  <a:lnTo>
                    <a:pt x="4249270" y="6003925"/>
                  </a:lnTo>
                  <a:lnTo>
                    <a:pt x="4261027" y="6056312"/>
                  </a:lnTo>
                  <a:lnTo>
                    <a:pt x="4269425" y="6113462"/>
                  </a:lnTo>
                  <a:lnTo>
                    <a:pt x="4272784" y="6183312"/>
                  </a:lnTo>
                  <a:lnTo>
                    <a:pt x="4269425" y="6251575"/>
                  </a:lnTo>
                  <a:lnTo>
                    <a:pt x="4261027" y="6311900"/>
                  </a:lnTo>
                  <a:lnTo>
                    <a:pt x="4249270" y="6361112"/>
                  </a:lnTo>
                  <a:lnTo>
                    <a:pt x="4234153" y="6407150"/>
                  </a:lnTo>
                  <a:lnTo>
                    <a:pt x="4217357" y="6448425"/>
                  </a:lnTo>
                  <a:lnTo>
                    <a:pt x="4198882" y="6488112"/>
                  </a:lnTo>
                  <a:lnTo>
                    <a:pt x="4180406" y="6523037"/>
                  </a:lnTo>
                  <a:lnTo>
                    <a:pt x="4160251" y="6561137"/>
                  </a:lnTo>
                  <a:lnTo>
                    <a:pt x="4140096" y="6597650"/>
                  </a:lnTo>
                  <a:lnTo>
                    <a:pt x="4123300" y="6640512"/>
                  </a:lnTo>
                  <a:lnTo>
                    <a:pt x="4106504" y="6683375"/>
                  </a:lnTo>
                  <a:lnTo>
                    <a:pt x="4096426" y="6735762"/>
                  </a:lnTo>
                  <a:lnTo>
                    <a:pt x="4088029" y="6791325"/>
                  </a:lnTo>
                  <a:lnTo>
                    <a:pt x="408298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E1B955D-B212-4D89-9863-95D31AA6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703385"/>
            <a:ext cx="3862912" cy="54723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i="0" dirty="0" err="1">
                <a:effectLst/>
              </a:rPr>
              <a:t>Ogni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domenica</a:t>
            </a:r>
            <a:r>
              <a:rPr lang="en-US" sz="3600" b="1" i="0" dirty="0">
                <a:effectLst/>
              </a:rPr>
              <a:t> è </a:t>
            </a:r>
            <a:r>
              <a:rPr lang="en-US" sz="3600" b="1" i="0" dirty="0" err="1">
                <a:effectLst/>
              </a:rPr>
              <a:t>Gesù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stesso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che</a:t>
            </a:r>
            <a:r>
              <a:rPr lang="en-US" sz="3600" b="1" i="0" dirty="0">
                <a:effectLst/>
              </a:rPr>
              <a:t> ci </a:t>
            </a:r>
            <a:r>
              <a:rPr lang="en-US" sz="3600" b="1" i="0" dirty="0" err="1">
                <a:effectLst/>
              </a:rPr>
              <a:t>invita</a:t>
            </a:r>
            <a:r>
              <a:rPr lang="en-US" sz="3600" b="1" i="0" dirty="0">
                <a:effectLst/>
              </a:rPr>
              <a:t> ad </a:t>
            </a:r>
            <a:r>
              <a:rPr lang="en-US" sz="3600" b="1" i="0" dirty="0" err="1">
                <a:effectLst/>
              </a:rPr>
              <a:t>incontrarci</a:t>
            </a:r>
            <a:r>
              <a:rPr lang="en-US" sz="3600" b="1" i="0" dirty="0">
                <a:effectLst/>
              </a:rPr>
              <a:t> con Lui, </a:t>
            </a:r>
            <a:r>
              <a:rPr lang="en-US" sz="3600" b="1" i="0" dirty="0" err="1">
                <a:effectLst/>
              </a:rPr>
              <a:t>che</a:t>
            </a:r>
            <a:r>
              <a:rPr lang="en-US" sz="3600" b="1" i="0" dirty="0">
                <a:effectLst/>
              </a:rPr>
              <a:t> </a:t>
            </a:r>
            <a:r>
              <a:rPr lang="en-US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PARLA </a:t>
            </a:r>
            <a:r>
              <a:rPr lang="en-US" sz="3600" b="1" i="0" dirty="0">
                <a:effectLst/>
              </a:rPr>
              <a:t>e </a:t>
            </a:r>
            <a:r>
              <a:rPr lang="en-US" sz="3600" b="1" i="0" dirty="0" err="1">
                <a:effectLst/>
              </a:rPr>
              <a:t>che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si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rende</a:t>
            </a:r>
            <a:r>
              <a:rPr lang="en-US" sz="3600" b="1" i="0" dirty="0">
                <a:effectLst/>
              </a:rPr>
              <a:t> </a:t>
            </a:r>
            <a:r>
              <a:rPr lang="en-US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REALMENTE PRESENTE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nel</a:t>
            </a:r>
            <a:r>
              <a:rPr lang="en-US" sz="3600" b="1" i="0" dirty="0">
                <a:effectLst/>
              </a:rPr>
              <a:t> Pane </a:t>
            </a:r>
            <a:r>
              <a:rPr lang="en-US" sz="3600" b="1" i="0" dirty="0" err="1">
                <a:effectLst/>
              </a:rPr>
              <a:t>che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viene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consacrato</a:t>
            </a:r>
            <a:r>
              <a:rPr lang="en-US" sz="3600" b="1" i="0" dirty="0">
                <a:effectLst/>
              </a:rPr>
              <a:t>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436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Última cena | Immagini religiose, Disegno per bambini, Ultima cena">
            <a:extLst>
              <a:ext uri="{FF2B5EF4-FFF2-40B4-BE49-F238E27FC236}">
                <a16:creationId xmlns:a16="http://schemas.microsoft.com/office/drawing/2014/main" id="{B075F348-D989-4EE3-AB9B-4F7993AC1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4" r="-1" b="8603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C713EC-32B5-4DCB-B91B-6E51295C1F8C}"/>
              </a:ext>
            </a:extLst>
          </p:cNvPr>
          <p:cNvSpPr txBox="1"/>
          <p:nvPr/>
        </p:nvSpPr>
        <p:spPr>
          <a:xfrm>
            <a:off x="267286" y="4164037"/>
            <a:ext cx="9734843" cy="194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i="0" dirty="0" err="1">
                <a:solidFill>
                  <a:srgbClr val="FFFF00"/>
                </a:solidFill>
                <a:effectLst/>
              </a:rPr>
              <a:t>Ogni</a:t>
            </a:r>
            <a:r>
              <a:rPr lang="en-US" sz="32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</a:rPr>
              <a:t>messa</a:t>
            </a:r>
            <a:r>
              <a:rPr lang="en-US" sz="32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</a:rPr>
              <a:t>rinnova</a:t>
            </a:r>
            <a:r>
              <a:rPr lang="en-US" sz="32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</a:rPr>
              <a:t>l’Ultima</a:t>
            </a:r>
            <a:r>
              <a:rPr lang="en-US" sz="3200" b="1" i="0" dirty="0">
                <a:solidFill>
                  <a:srgbClr val="FFFF00"/>
                </a:solidFill>
                <a:effectLst/>
              </a:rPr>
              <a:t> Cena e il </a:t>
            </a:r>
            <a:r>
              <a:rPr lang="en-US" sz="3200" b="1" i="0" dirty="0" err="1">
                <a:solidFill>
                  <a:srgbClr val="FFFF00"/>
                </a:solidFill>
                <a:effectLst/>
              </a:rPr>
              <a:t>dono</a:t>
            </a:r>
            <a:r>
              <a:rPr lang="en-US" sz="32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</a:rPr>
              <a:t>della</a:t>
            </a:r>
            <a:r>
              <a:rPr lang="en-US" sz="3200" b="1" i="0" dirty="0">
                <a:solidFill>
                  <a:srgbClr val="FFFF00"/>
                </a:solidFill>
                <a:effectLst/>
              </a:rPr>
              <a:t> vita da </a:t>
            </a:r>
            <a:r>
              <a:rPr lang="en-US" sz="3200" b="1" i="0" dirty="0" err="1">
                <a:solidFill>
                  <a:srgbClr val="FFFF00"/>
                </a:solidFill>
                <a:effectLst/>
              </a:rPr>
              <a:t>parte</a:t>
            </a:r>
            <a:r>
              <a:rPr lang="en-US" sz="3200" b="1" i="0" dirty="0">
                <a:solidFill>
                  <a:srgbClr val="FFFF00"/>
                </a:solidFill>
                <a:effectLst/>
              </a:rPr>
              <a:t> di </a:t>
            </a:r>
            <a:r>
              <a:rPr lang="en-US" sz="3200" b="1" i="0" dirty="0" err="1">
                <a:solidFill>
                  <a:srgbClr val="FFFF00"/>
                </a:solidFill>
                <a:effectLst/>
              </a:rPr>
              <a:t>Gesù</a:t>
            </a:r>
            <a:r>
              <a:rPr lang="en-US" sz="32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</a:rPr>
              <a:t>sulla</a:t>
            </a:r>
            <a:r>
              <a:rPr lang="en-US" sz="3200" b="1" i="0" dirty="0">
                <a:solidFill>
                  <a:srgbClr val="FFFF00"/>
                </a:solidFill>
                <a:effectLst/>
              </a:rPr>
              <a:t> Croce. </a:t>
            </a:r>
            <a:br>
              <a:rPr lang="en-US" sz="2400" b="1" i="0" dirty="0">
                <a:solidFill>
                  <a:srgbClr val="FFFF00"/>
                </a:solidFill>
                <a:effectLst/>
              </a:rPr>
            </a:br>
            <a:br>
              <a:rPr lang="en-US" sz="2400" b="1" i="0" dirty="0">
                <a:solidFill>
                  <a:srgbClr val="FFFF00"/>
                </a:solidFill>
                <a:effectLst/>
              </a:rPr>
            </a:br>
            <a:r>
              <a:rPr lang="en-US" sz="3500" b="1" i="0" dirty="0">
                <a:solidFill>
                  <a:srgbClr val="FFFF00"/>
                </a:solidFill>
                <a:effectLst/>
              </a:rPr>
              <a:t>La </a:t>
            </a:r>
            <a:r>
              <a:rPr lang="en-US" sz="3500" b="1" i="0" dirty="0" err="1">
                <a:solidFill>
                  <a:srgbClr val="FFFF00"/>
                </a:solidFill>
                <a:effectLst/>
              </a:rPr>
              <a:t>messa</a:t>
            </a:r>
            <a:r>
              <a:rPr lang="en-US" sz="3500" b="1" i="0" dirty="0">
                <a:solidFill>
                  <a:srgbClr val="FFFF00"/>
                </a:solidFill>
                <a:effectLst/>
              </a:rPr>
              <a:t> è il </a:t>
            </a:r>
            <a:r>
              <a:rPr lang="en-US" sz="3500" b="1" i="0" dirty="0" err="1">
                <a:solidFill>
                  <a:srgbClr val="FFFF00"/>
                </a:solidFill>
                <a:effectLst/>
              </a:rPr>
              <a:t>luogo</a:t>
            </a:r>
            <a:r>
              <a:rPr lang="en-US" sz="35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500" b="1" i="0" dirty="0" err="1">
                <a:solidFill>
                  <a:srgbClr val="FFFF00"/>
                </a:solidFill>
                <a:effectLst/>
              </a:rPr>
              <a:t>più</a:t>
            </a:r>
            <a:r>
              <a:rPr lang="en-US" sz="35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500" b="1" i="0" dirty="0" err="1">
                <a:solidFill>
                  <a:srgbClr val="FFFF00"/>
                </a:solidFill>
                <a:effectLst/>
              </a:rPr>
              <a:t>importante</a:t>
            </a:r>
            <a:r>
              <a:rPr lang="en-US" sz="3500" b="1" i="0" dirty="0">
                <a:solidFill>
                  <a:srgbClr val="FFFF00"/>
                </a:solidFill>
                <a:effectLst/>
              </a:rPr>
              <a:t> per il nostro </a:t>
            </a:r>
            <a:r>
              <a:rPr lang="en-US" sz="3500" b="1" i="0" dirty="0" err="1">
                <a:solidFill>
                  <a:srgbClr val="FFFF00"/>
                </a:solidFill>
                <a:effectLst/>
              </a:rPr>
              <a:t>personale</a:t>
            </a:r>
            <a:r>
              <a:rPr lang="en-US" sz="35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500" b="1" i="0" dirty="0" err="1">
                <a:solidFill>
                  <a:srgbClr val="FFFF00"/>
                </a:solidFill>
                <a:effectLst/>
              </a:rPr>
              <a:t>incontro</a:t>
            </a:r>
            <a:r>
              <a:rPr lang="en-US" sz="3500" b="1" i="0" dirty="0">
                <a:solidFill>
                  <a:srgbClr val="FFFF00"/>
                </a:solidFill>
                <a:effectLst/>
              </a:rPr>
              <a:t> con </a:t>
            </a:r>
            <a:r>
              <a:rPr lang="en-US" sz="3500" b="1" i="0" dirty="0" err="1">
                <a:solidFill>
                  <a:srgbClr val="FFFF00"/>
                </a:solidFill>
                <a:effectLst/>
              </a:rPr>
              <a:t>Gesù</a:t>
            </a:r>
            <a:r>
              <a:rPr lang="en-US" sz="35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500" b="1" i="0" dirty="0" err="1">
                <a:solidFill>
                  <a:srgbClr val="FFFF00"/>
                </a:solidFill>
                <a:effectLst/>
              </a:rPr>
              <a:t>vissuto</a:t>
            </a:r>
            <a:r>
              <a:rPr lang="en-US" sz="35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500" b="1" i="0" dirty="0" err="1">
                <a:solidFill>
                  <a:srgbClr val="FFFF00"/>
                </a:solidFill>
                <a:effectLst/>
              </a:rPr>
              <a:t>nella</a:t>
            </a:r>
            <a:r>
              <a:rPr lang="en-US" sz="3500" b="1" i="0" dirty="0">
                <a:solidFill>
                  <a:srgbClr val="FFFF00"/>
                </a:solidFill>
                <a:effectLst/>
              </a:rPr>
              <a:t> </a:t>
            </a:r>
            <a:r>
              <a:rPr lang="en-US" sz="3500" b="1" i="0" dirty="0" err="1">
                <a:solidFill>
                  <a:srgbClr val="FFFF00"/>
                </a:solidFill>
                <a:effectLst/>
              </a:rPr>
              <a:t>fede</a:t>
            </a:r>
            <a:r>
              <a:rPr lang="en-US" sz="3500" b="1" i="0" dirty="0">
                <a:solidFill>
                  <a:srgbClr val="FFFF00"/>
                </a:solidFill>
                <a:effectLst/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4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26" name="Arc 7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16EB12-A74D-487C-856A-ED516DA7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04" y="795510"/>
            <a:ext cx="5424407" cy="487714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i="0" dirty="0">
                <a:effectLst/>
              </a:rPr>
              <a:t>La “</a:t>
            </a:r>
            <a:r>
              <a:rPr lang="en-US" sz="3600" b="1" i="0" dirty="0" err="1">
                <a:effectLst/>
              </a:rPr>
              <a:t>messa</a:t>
            </a:r>
            <a:r>
              <a:rPr lang="en-US" sz="3600" b="1" i="0" dirty="0">
                <a:effectLst/>
              </a:rPr>
              <a:t>" o </a:t>
            </a:r>
            <a:r>
              <a:rPr lang="en-US" sz="3600" b="1" i="0" dirty="0" err="1">
                <a:effectLst/>
              </a:rPr>
              <a:t>Celebrazione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dell’Eucaristia</a:t>
            </a:r>
            <a:r>
              <a:rPr lang="en-US" sz="3600" b="1" i="0" dirty="0">
                <a:effectLst/>
              </a:rPr>
              <a:t> è </a:t>
            </a:r>
            <a:r>
              <a:rPr lang="en-US" sz="3600" b="1" dirty="0" err="1"/>
              <a:t>c</a:t>
            </a:r>
            <a:r>
              <a:rPr lang="en-US" sz="3600" b="1" i="0" dirty="0" err="1">
                <a:effectLst/>
              </a:rPr>
              <a:t>omposta</a:t>
            </a:r>
            <a:r>
              <a:rPr lang="en-US" sz="3600" b="1" i="0" dirty="0">
                <a:effectLst/>
              </a:rPr>
              <a:t> da QUATTRO PARTI:</a:t>
            </a:r>
            <a:br>
              <a:rPr lang="en-US" sz="3600" b="1" dirty="0"/>
            </a:br>
            <a:r>
              <a:rPr lang="en-US" sz="3600" b="1" dirty="0"/>
              <a:t>1.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i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Riti</a:t>
            </a:r>
            <a:r>
              <a:rPr lang="en-US" sz="3600" b="1" i="0" dirty="0">
                <a:effectLst/>
              </a:rPr>
              <a:t> di </a:t>
            </a:r>
            <a:r>
              <a:rPr lang="en-US" sz="3600" b="1" i="0" dirty="0" err="1">
                <a:effectLst/>
              </a:rPr>
              <a:t>Introduzione</a:t>
            </a:r>
            <a:br>
              <a:rPr lang="en-US" sz="3600" b="1" dirty="0"/>
            </a:br>
            <a:r>
              <a:rPr lang="en-US" sz="3600" b="1" dirty="0"/>
              <a:t>2.</a:t>
            </a:r>
            <a:r>
              <a:rPr lang="en-US" sz="3600" b="1" i="0" dirty="0">
                <a:effectLst/>
              </a:rPr>
              <a:t> la </a:t>
            </a:r>
            <a:r>
              <a:rPr lang="en-US" sz="3600" b="1" i="0" dirty="0" err="1">
                <a:effectLst/>
              </a:rPr>
              <a:t>Liturgia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della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Parola</a:t>
            </a:r>
            <a:br>
              <a:rPr lang="en-US" sz="3600" b="1" dirty="0"/>
            </a:br>
            <a:r>
              <a:rPr lang="en-US" sz="3600" b="1" dirty="0"/>
              <a:t>3</a:t>
            </a:r>
            <a:r>
              <a:rPr lang="en-US" sz="3600" b="1" i="0" dirty="0">
                <a:effectLst/>
              </a:rPr>
              <a:t>. la </a:t>
            </a:r>
            <a:r>
              <a:rPr lang="en-US" sz="3600" b="1" i="0" dirty="0" err="1">
                <a:effectLst/>
              </a:rPr>
              <a:t>Liturgia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Eucaristica</a:t>
            </a:r>
            <a:br>
              <a:rPr lang="en-US" sz="3600" b="1" dirty="0"/>
            </a:br>
            <a:r>
              <a:rPr lang="en-US" sz="3600" b="1" dirty="0"/>
              <a:t>4</a:t>
            </a:r>
            <a:r>
              <a:rPr lang="en-US" sz="3600" b="1" i="0" dirty="0">
                <a:effectLst/>
              </a:rPr>
              <a:t>. </a:t>
            </a:r>
            <a:r>
              <a:rPr lang="en-US" sz="3600" b="1" i="0" dirty="0" err="1">
                <a:effectLst/>
              </a:rPr>
              <a:t>i</a:t>
            </a:r>
            <a:r>
              <a:rPr lang="en-US" sz="3600" b="1" i="0" dirty="0">
                <a:effectLst/>
              </a:rPr>
              <a:t> </a:t>
            </a:r>
            <a:r>
              <a:rPr lang="en-US" sz="3600" b="1" i="0" dirty="0" err="1">
                <a:effectLst/>
              </a:rPr>
              <a:t>Riti</a:t>
            </a:r>
            <a:r>
              <a:rPr lang="en-US" sz="3600" b="1" i="0" dirty="0">
                <a:effectLst/>
              </a:rPr>
              <a:t> di </a:t>
            </a:r>
            <a:r>
              <a:rPr lang="en-US" sz="3600" b="1" i="0" dirty="0" err="1">
                <a:effectLst/>
              </a:rPr>
              <a:t>Conclusione</a:t>
            </a:r>
            <a:endParaRPr lang="en-US" sz="3600" b="1" dirty="0"/>
          </a:p>
        </p:txBody>
      </p:sp>
      <p:sp>
        <p:nvSpPr>
          <p:cNvPr id="5127" name="Oval 7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TAPPA 1">
            <a:extLst>
              <a:ext uri="{FF2B5EF4-FFF2-40B4-BE49-F238E27FC236}">
                <a16:creationId xmlns:a16="http://schemas.microsoft.com/office/drawing/2014/main" id="{78149DBB-A3E5-4DBD-8DAE-B988284A5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r="-2" b="-2"/>
          <a:stretch/>
        </p:blipFill>
        <p:spPr bwMode="auto"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7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9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2" descr="TAPPA 1">
            <a:extLst>
              <a:ext uri="{FF2B5EF4-FFF2-40B4-BE49-F238E27FC236}">
                <a16:creationId xmlns:a16="http://schemas.microsoft.com/office/drawing/2014/main" id="{58DEB0C4-FCB5-4F49-A7BB-6C1CE09F4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3421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D40D86-D963-4BF9-9A44-9FA0CEAD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07987"/>
            <a:ext cx="6118403" cy="16177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 RITI DI INTRODUZIONE ….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863B70-0CE4-48A3-BFBC-8FE9CF99ED37}"/>
              </a:ext>
            </a:extLst>
          </p:cNvPr>
          <p:cNvSpPr txBox="1"/>
          <p:nvPr/>
        </p:nvSpPr>
        <p:spPr>
          <a:xfrm>
            <a:off x="5628588" y="2262546"/>
            <a:ext cx="5721484" cy="1133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i="0" dirty="0">
                <a:effectLst/>
              </a:rPr>
              <a:t>DICIAMO LA NOSTRA GIOIA DI RITROVARCI INSIEME</a:t>
            </a:r>
            <a:endParaRPr lang="en-US" sz="32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8CE616-4A17-4808-9727-7D7ECC7E4BC7}"/>
              </a:ext>
            </a:extLst>
          </p:cNvPr>
          <p:cNvSpPr txBox="1"/>
          <p:nvPr/>
        </p:nvSpPr>
        <p:spPr>
          <a:xfrm>
            <a:off x="5058507" y="3908923"/>
            <a:ext cx="670208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b="1" dirty="0"/>
              <a:t>CHIEDIAMO PERDONO PER TUTTE LE VOLTE CHE NON CI SIAMO LASCIATI AMARE DA DIO e NON ABBIAMO AMATO I FRATELLI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6AA8BD-F1F5-4DB2-92E6-531107ED1C97}"/>
              </a:ext>
            </a:extLst>
          </p:cNvPr>
          <p:cNvSpPr txBox="1"/>
          <p:nvPr/>
        </p:nvSpPr>
        <p:spPr>
          <a:xfrm>
            <a:off x="4158175" y="5865238"/>
            <a:ext cx="719189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3200" b="1" dirty="0"/>
              <a:t>CI SENTIAMO UNITI NELLA PREGHIERA</a:t>
            </a:r>
          </a:p>
        </p:txBody>
      </p:sp>
    </p:spTree>
    <p:extLst>
      <p:ext uri="{BB962C8B-B14F-4D97-AF65-F5344CB8AC3E}">
        <p14:creationId xmlns:p14="http://schemas.microsoft.com/office/powerpoint/2010/main" val="30981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D40D86-D963-4BF9-9A44-9FA0CEAD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38" y="268265"/>
            <a:ext cx="4368602" cy="16789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LITURGIA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PAROLA … 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863B70-0CE4-48A3-BFBC-8FE9CF99ED37}"/>
              </a:ext>
            </a:extLst>
          </p:cNvPr>
          <p:cNvSpPr txBox="1"/>
          <p:nvPr/>
        </p:nvSpPr>
        <p:spPr>
          <a:xfrm rot="21335450">
            <a:off x="464233" y="2860459"/>
            <a:ext cx="2630659" cy="55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LETTURA</a:t>
            </a:r>
          </a:p>
        </p:txBody>
      </p:sp>
      <p:pic>
        <p:nvPicPr>
          <p:cNvPr id="1028" name="Picture 4" descr="Oratorio - Vangelo Ragazzi: Il buon pastore">
            <a:extLst>
              <a:ext uri="{FF2B5EF4-FFF2-40B4-BE49-F238E27FC236}">
                <a16:creationId xmlns:a16="http://schemas.microsoft.com/office/drawing/2014/main" id="{645470B4-CD6C-481C-B105-BEEA0F211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r="9608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9FC4D16-8BF8-466C-B6C4-9E416E4014C7}"/>
              </a:ext>
            </a:extLst>
          </p:cNvPr>
          <p:cNvSpPr txBox="1"/>
          <p:nvPr/>
        </p:nvSpPr>
        <p:spPr>
          <a:xfrm rot="152026">
            <a:off x="2863209" y="3559880"/>
            <a:ext cx="183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4DD2D09-B03B-44C4-B0A3-8180B289AD77}"/>
              </a:ext>
            </a:extLst>
          </p:cNvPr>
          <p:cNvSpPr txBox="1"/>
          <p:nvPr/>
        </p:nvSpPr>
        <p:spPr>
          <a:xfrm rot="21361920">
            <a:off x="1443637" y="4575499"/>
            <a:ext cx="356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 LETTURA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3780E1-EE74-4CB8-933F-4E6CBF05E0FD}"/>
              </a:ext>
            </a:extLst>
          </p:cNvPr>
          <p:cNvSpPr txBox="1"/>
          <p:nvPr/>
        </p:nvSpPr>
        <p:spPr>
          <a:xfrm>
            <a:off x="464233" y="5495207"/>
            <a:ext cx="4740813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b="1" dirty="0"/>
              <a:t>E’ il MOMENTO DELL’ASCOLTO: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 CI PARLA</a:t>
            </a:r>
          </a:p>
        </p:txBody>
      </p:sp>
    </p:spTree>
    <p:extLst>
      <p:ext uri="{BB962C8B-B14F-4D97-AF65-F5344CB8AC3E}">
        <p14:creationId xmlns:p14="http://schemas.microsoft.com/office/powerpoint/2010/main" val="320852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8B7BA18-82AC-4F73-A843-CD22FEA6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A18D471-708A-40E6-B998-65CD7177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BA89D80-A205-4952-A46F-A135B69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FF73490-1CDC-4DA0-A5DC-3F4139460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B29FADE-C4B7-4E5B-8685-5D892053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2" y="182880"/>
            <a:ext cx="6483211" cy="17021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LITURGIA </a:t>
            </a:r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PAROLA: il VANGELO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Commento (e immagine) al Vangelo di domenica 10 Giugno 2018 per bambini –  Fano | Bambini chiesa, Immagini, Bambini bibbia">
            <a:extLst>
              <a:ext uri="{FF2B5EF4-FFF2-40B4-BE49-F238E27FC236}">
                <a16:creationId xmlns:a16="http://schemas.microsoft.com/office/drawing/2014/main" id="{A8F0CB8F-718E-41EB-9659-806B026B0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 bwMode="auto"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1DCFBF-13C7-434B-B507-D45C788FA04C}"/>
              </a:ext>
            </a:extLst>
          </p:cNvPr>
          <p:cNvSpPr txBox="1"/>
          <p:nvPr/>
        </p:nvSpPr>
        <p:spPr>
          <a:xfrm>
            <a:off x="771185" y="2274838"/>
            <a:ext cx="5223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LETTURA del VANGELO GESU’ CI PARLA COME PARLAVA AI SUOI DISCEPOLI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45872A-8FAD-477E-8D8C-08DB2AAD50FC}"/>
              </a:ext>
            </a:extLst>
          </p:cNvPr>
          <p:cNvSpPr txBox="1"/>
          <p:nvPr/>
        </p:nvSpPr>
        <p:spPr>
          <a:xfrm>
            <a:off x="211309" y="5225926"/>
            <a:ext cx="648321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CI SEGNIAMO LA FRONTE, LE LABBRA e IL PETTO PER DIRE CHE GESU’ E’ NEI NOSTRI PENSIERI, NELLE NOSTRE PAROLE e NEL NOSTRO CUORE</a:t>
            </a:r>
          </a:p>
        </p:txBody>
      </p:sp>
    </p:spTree>
    <p:extLst>
      <p:ext uri="{BB962C8B-B14F-4D97-AF65-F5344CB8AC3E}">
        <p14:creationId xmlns:p14="http://schemas.microsoft.com/office/powerpoint/2010/main" val="152447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adre Nostro Fano Disegni">
            <a:extLst>
              <a:ext uri="{FF2B5EF4-FFF2-40B4-BE49-F238E27FC236}">
                <a16:creationId xmlns:a16="http://schemas.microsoft.com/office/drawing/2014/main" id="{A65348FA-6C68-4E35-B33E-6182B20E6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r="2" b="2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925ED2C-934A-4C24-A9ED-BBCE8AF3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159707"/>
            <a:ext cx="11231646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ancora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Liturgia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Parola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EE7FE-3273-42BC-A114-3BD0D266FA97}"/>
              </a:ext>
            </a:extLst>
          </p:cNvPr>
          <p:cNvSpPr txBox="1"/>
          <p:nvPr/>
        </p:nvSpPr>
        <p:spPr>
          <a:xfrm rot="248594">
            <a:off x="322328" y="3571171"/>
            <a:ext cx="3438906" cy="11272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Recitiamo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il CREDO per PROCLAMARE LA NOSTRA FEDE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CFB98A-5D70-459C-9E3A-4BFFBA05F3AA}"/>
              </a:ext>
            </a:extLst>
          </p:cNvPr>
          <p:cNvSpPr txBox="1"/>
          <p:nvPr/>
        </p:nvSpPr>
        <p:spPr>
          <a:xfrm rot="21110295">
            <a:off x="412094" y="1705731"/>
            <a:ext cx="40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Ascoltiamo l’OMELIA, con la quale il sacerdote ci spiega la Parola di Dio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E515E5-2C6B-4CCC-A7D1-3AD435F3787B}"/>
              </a:ext>
            </a:extLst>
          </p:cNvPr>
          <p:cNvSpPr txBox="1"/>
          <p:nvPr/>
        </p:nvSpPr>
        <p:spPr>
          <a:xfrm rot="21334142">
            <a:off x="128502" y="5128633"/>
            <a:ext cx="3954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dirty="0">
                <a:solidFill>
                  <a:srgbClr val="002060"/>
                </a:solidFill>
              </a:rPr>
              <a:t>Nella PREGHIERA dei FEDELI invochiamo l’aiuto di Dio per la Chiesa, per i fratelli, per la comunità e per tutti.</a:t>
            </a:r>
          </a:p>
        </p:txBody>
      </p:sp>
    </p:spTree>
    <p:extLst>
      <p:ext uri="{BB962C8B-B14F-4D97-AF65-F5344CB8AC3E}">
        <p14:creationId xmlns:p14="http://schemas.microsoft.com/office/powerpoint/2010/main" val="3428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Pin on alessandro beltrami">
            <a:extLst>
              <a:ext uri="{FF2B5EF4-FFF2-40B4-BE49-F238E27FC236}">
                <a16:creationId xmlns:a16="http://schemas.microsoft.com/office/drawing/2014/main" id="{B4334884-2474-4691-A0D9-18BC2B4C1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3" r="1" b="28665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F05056-9305-456A-958B-31C9C771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73146"/>
            <a:ext cx="3835146" cy="13703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INIZIA 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LITURGIA EUCARISTICA!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60F53C-AB8C-464C-9945-0A7BDB74CD5C}"/>
              </a:ext>
            </a:extLst>
          </p:cNvPr>
          <p:cNvSpPr txBox="1"/>
          <p:nvPr/>
        </p:nvSpPr>
        <p:spPr>
          <a:xfrm>
            <a:off x="371094" y="2718054"/>
            <a:ext cx="3933620" cy="25988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0" dirty="0" err="1">
                <a:effectLst/>
              </a:rPr>
              <a:t>Insiem</a:t>
            </a:r>
            <a:r>
              <a:rPr lang="en-US" sz="2800" b="1" dirty="0" err="1"/>
              <a:t>e</a:t>
            </a:r>
            <a:r>
              <a:rPr lang="en-US" sz="2800" b="1" dirty="0"/>
              <a:t> al PANE e al VINO (</a:t>
            </a:r>
            <a:r>
              <a:rPr lang="en-US" sz="2800" b="1" dirty="0" err="1"/>
              <a:t>che</a:t>
            </a:r>
            <a:r>
              <a:rPr lang="en-US" sz="2800" b="1" dirty="0"/>
              <a:t> DIVENTERANNO il CORPO e il SANGUE di GESU’) </a:t>
            </a:r>
            <a:r>
              <a:rPr lang="en-US" sz="2800" b="1" i="0" dirty="0" err="1">
                <a:effectLst/>
              </a:rPr>
              <a:t>presentiamo</a:t>
            </a:r>
            <a:r>
              <a:rPr lang="en-US" sz="2800" b="1" i="0" dirty="0">
                <a:effectLst/>
              </a:rPr>
              <a:t> al Signore la nostra </a:t>
            </a:r>
            <a:r>
              <a:rPr lang="en-US" sz="2800" b="1" i="0" dirty="0" err="1">
                <a:effectLst/>
              </a:rPr>
              <a:t>stessa</a:t>
            </a:r>
            <a:r>
              <a:rPr lang="en-US" sz="2800" b="1" i="0" dirty="0">
                <a:effectLst/>
              </a:rPr>
              <a:t> vita.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6F193F-5F8B-45B2-9F08-4491CD02C5A2}"/>
              </a:ext>
            </a:extLst>
          </p:cNvPr>
          <p:cNvSpPr txBox="1"/>
          <p:nvPr/>
        </p:nvSpPr>
        <p:spPr>
          <a:xfrm>
            <a:off x="225083" y="5523851"/>
            <a:ext cx="6246056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i="1" dirty="0">
                <a:solidFill>
                  <a:srgbClr val="002060"/>
                </a:solidFill>
              </a:rPr>
              <a:t>Quello che viviamo, le nostre gioie e le nostre difficoltà, il nostro tempo, il nostro impegno … TUTTO di NOI E’ PREZIOSO AGLI OCCHI DI DIO</a:t>
            </a:r>
          </a:p>
        </p:txBody>
      </p:sp>
    </p:spTree>
    <p:extLst>
      <p:ext uri="{BB962C8B-B14F-4D97-AF65-F5344CB8AC3E}">
        <p14:creationId xmlns:p14="http://schemas.microsoft.com/office/powerpoint/2010/main" val="45676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486</Words>
  <Application>Microsoft Office PowerPoint</Application>
  <PresentationFormat>Widescreen</PresentationFormat>
  <Paragraphs>41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LA MESSA: INCONTRO AUTENTICO CON GESU’</vt:lpstr>
      <vt:lpstr>Ogni domenica è Gesù stesso che ci invita ad incontrarci con Lui, che CI PARLA e che si rende REALMENTE PRESENTE nel Pane che viene consacrato. </vt:lpstr>
      <vt:lpstr>Presentazione standard di PowerPoint</vt:lpstr>
      <vt:lpstr>La “messa" o Celebrazione dell’Eucaristia è composta da QUATTRO PARTI: 1. i Riti di Introduzione 2. la Liturgia della Parola 3. la Liturgia Eucaristica 4. i Riti di Conclusione</vt:lpstr>
      <vt:lpstr>CON I RITI DI INTRODUZIONE ….</vt:lpstr>
      <vt:lpstr>NELLA LITURGIA della PAROLA … </vt:lpstr>
      <vt:lpstr>LITURGIA della PAROLA: il VANGELO</vt:lpstr>
      <vt:lpstr>… ancora nella Liturgia della Parola</vt:lpstr>
      <vt:lpstr>INIZIA  LA LITURGIA EUCARISTICA!</vt:lpstr>
      <vt:lpstr>Con il canto del Santo ci prepariamo ad accogliere Gesù che si rende realmente presente.</vt:lpstr>
      <vt:lpstr>Recitiamo il Padre Nostro</vt:lpstr>
      <vt:lpstr>Riceviamo la COMUNIONE</vt:lpstr>
      <vt:lpstr>Il sacerdote ci dona la BENEDIZIONE di 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MESSA: INCONTRO AUTENTICO CON GESU’</dc:title>
  <dc:creator>Carlo Finardi</dc:creator>
  <cp:lastModifiedBy>giancarlo quadri</cp:lastModifiedBy>
  <cp:revision>13</cp:revision>
  <dcterms:created xsi:type="dcterms:W3CDTF">2021-04-17T14:46:56Z</dcterms:created>
  <dcterms:modified xsi:type="dcterms:W3CDTF">2021-04-17T20:41:51Z</dcterms:modified>
</cp:coreProperties>
</file>