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carlo quadri" initials="gq" lastIdx="1" clrIdx="0">
    <p:extLst>
      <p:ext uri="{19B8F6BF-5375-455C-9EA6-DF929625EA0E}">
        <p15:presenceInfo xmlns:p15="http://schemas.microsoft.com/office/powerpoint/2012/main" userId="6da6083d416925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45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3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5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2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49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4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8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1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6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0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58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79C8E1-7B1D-433B-B643-6973B6426520}"/>
              </a:ext>
            </a:extLst>
          </p:cNvPr>
          <p:cNvSpPr txBox="1"/>
          <p:nvPr/>
        </p:nvSpPr>
        <p:spPr>
          <a:xfrm>
            <a:off x="740980" y="425668"/>
            <a:ext cx="11083158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300" dirty="0"/>
              <a:t>Un dottore della legge si alzò per metterlo alla prova: «Maestro, che devo fare per ereditare la vita eterna?». Gesù gli disse: «Che cosa sta scritto nella Legge? Che cosa vi leggi?». Costui rispose: « Amerai il Signore Dio tuo con tutto il tuo cuore, con tutta la tua anima, con tutta la tua forza e con tutta la tua mente e il prossimo tuo come te stesso». E Gesù: «Hai risposto bene; fa questo e vivrai».</a:t>
            </a:r>
          </a:p>
          <a:p>
            <a:pPr algn="just"/>
            <a:r>
              <a:rPr lang="it-IT" sz="2300" dirty="0"/>
              <a:t>Ma quegli, volendo giustificarsi, disse a Gesù: «E chi è il mio prossimo?». Gesù riprese:  «Un uomo scendeva da Gerusalemme a Gerico e incappò nei briganti che lo spogliarono, lo percossero e poi se ne andarono, lasciandolo mezzo morto. Per caso, un sacerdote scendeva per quella medesima strada e quando lo vide passò oltre dall'altra parte. Anche un levita, giunto in quel luogo, lo vide e passò oltre. Invece un Samaritano, che era in viaggio, passandogli accanto lo vide e n'ebbe compassione. Gli si fece vicino, gli fasciò le ferite, versandovi olio e vino; poi, caricatolo sopra il suo giumento, lo portò a una locanda e si prese cura di lui. Il giorno seguente, estrasse due denari e li diede all'albergatore, dicendo: Abbi cura di lui e ciò che spenderai in più, te lo rifonderò al mio ritorno. Chi di questi tre ti sembra sia stato il prossimo di colui che è incappato nei briganti?». Quegli rispose: «Chi ha avuto compassione di lui». Gesù gli disse: «Va' e anche tu fa' lo stesso».</a:t>
            </a:r>
          </a:p>
        </p:txBody>
      </p:sp>
    </p:spTree>
    <p:extLst>
      <p:ext uri="{BB962C8B-B14F-4D97-AF65-F5344CB8AC3E}">
        <p14:creationId xmlns:p14="http://schemas.microsoft.com/office/powerpoint/2010/main" val="391221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F2286C1-9BB9-4308-93EB-568A80A0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37" y="212501"/>
            <a:ext cx="7645208" cy="5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1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1D33E7-F641-4E3E-9196-15AC8C39C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400924"/>
          </a:xfrm>
        </p:spPr>
        <p:txBody>
          <a:bodyPr>
            <a:normAutofit/>
          </a:bodyPr>
          <a:lstStyle/>
          <a:p>
            <a:pPr algn="ctr"/>
            <a:r>
              <a:rPr lang="it-IT" sz="5400" dirty="0"/>
              <a:t>COSA DICELA LEGGE?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BA0CE05-617D-47FF-A401-86C9D80F9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6739" y="2301766"/>
            <a:ext cx="10058400" cy="3326524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4000" dirty="0">
                <a:solidFill>
                  <a:schemeClr val="tx1"/>
                </a:solidFill>
              </a:rPr>
              <a:t>AMA IL PROSSIMO TUO COME TE STESSO</a:t>
            </a:r>
          </a:p>
        </p:txBody>
      </p:sp>
    </p:spTree>
    <p:extLst>
      <p:ext uri="{BB962C8B-B14F-4D97-AF65-F5344CB8AC3E}">
        <p14:creationId xmlns:p14="http://schemas.microsoft.com/office/powerpoint/2010/main" val="389651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6CA5A8-6C84-43A2-A55F-52425D14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7400" dirty="0"/>
              <a:t>MA NON E’ SUFFICIENTE</a:t>
            </a:r>
          </a:p>
        </p:txBody>
      </p:sp>
    </p:spTree>
    <p:extLst>
      <p:ext uri="{BB962C8B-B14F-4D97-AF65-F5344CB8AC3E}">
        <p14:creationId xmlns:p14="http://schemas.microsoft.com/office/powerpoint/2010/main" val="262871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3C825D-8A71-43DD-AC7C-60AE5E7F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1416689"/>
          </a:xfrm>
        </p:spPr>
        <p:txBody>
          <a:bodyPr/>
          <a:lstStyle/>
          <a:p>
            <a:pPr algn="ctr"/>
            <a:r>
              <a:rPr lang="it-IT" dirty="0"/>
              <a:t>COSA DICE GESU’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E87E6D-2DFB-46F4-B565-E28C4B8EF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3429000"/>
            <a:ext cx="10058400" cy="717331"/>
          </a:xfrm>
        </p:spPr>
        <p:txBody>
          <a:bodyPr>
            <a:noAutofit/>
          </a:bodyPr>
          <a:lstStyle/>
          <a:p>
            <a:pPr algn="ctr"/>
            <a:r>
              <a:rPr lang="it-IT" sz="3000" b="1" dirty="0">
                <a:solidFill>
                  <a:srgbClr val="FF0000"/>
                </a:solidFill>
              </a:rPr>
              <a:t>AMATE COME IO AMO VOI – AMATE COME DIO VI AMA</a:t>
            </a:r>
          </a:p>
        </p:txBody>
      </p:sp>
    </p:spTree>
    <p:extLst>
      <p:ext uri="{BB962C8B-B14F-4D97-AF65-F5344CB8AC3E}">
        <p14:creationId xmlns:p14="http://schemas.microsoft.com/office/powerpoint/2010/main" val="90622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BAC987-BD6E-47B4-AC42-BEA815FB8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504497"/>
            <a:ext cx="10058400" cy="5360275"/>
          </a:xfrm>
        </p:spPr>
        <p:txBody>
          <a:bodyPr>
            <a:normAutofit/>
          </a:bodyPr>
          <a:lstStyle/>
          <a:p>
            <a:r>
              <a:rPr lang="it-IT" sz="2800" b="1" i="1" dirty="0">
                <a:solidFill>
                  <a:schemeClr val="tx1"/>
                </a:solidFill>
              </a:rPr>
              <a:t>DIO SI FA UOMO PERCHE’CI AMA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DIO E’ UN PADRE MISERICORDIOSO CHE CI ACCOGLIE SEMPRE A BRACCIA APERTE PERCHE’ CI AMA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DIO CI RACCOGLIE QUANDO CADIAMO perché CI AMA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DIO PROVVEDE A NOI PERCHE’ CI AMA</a:t>
            </a:r>
          </a:p>
          <a:p>
            <a:r>
              <a:rPr lang="it-IT" sz="2800" b="1" i="1" dirty="0">
                <a:solidFill>
                  <a:schemeClr val="tx1"/>
                </a:solidFill>
              </a:rPr>
              <a:t>DIO CI AMA GRATUITAMENTE, SEMPRE, SENZA CHIEDERE NULLA INCAMBIO</a:t>
            </a:r>
          </a:p>
        </p:txBody>
      </p:sp>
    </p:spTree>
    <p:extLst>
      <p:ext uri="{BB962C8B-B14F-4D97-AF65-F5344CB8AC3E}">
        <p14:creationId xmlns:p14="http://schemas.microsoft.com/office/powerpoint/2010/main" val="46211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parecchi&#10;&#10;Descrizione generata automaticamente">
            <a:extLst>
              <a:ext uri="{FF2B5EF4-FFF2-40B4-BE49-F238E27FC236}">
                <a16:creationId xmlns:a16="http://schemas.microsoft.com/office/drawing/2014/main" id="{8A81FCE0-706C-461A-A505-2999C0719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973" y="126124"/>
            <a:ext cx="5644054" cy="658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9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49E243-0DDA-4704-8D28-B8D3BDA47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8014"/>
            <a:ext cx="10515600" cy="6164317"/>
          </a:xfrm>
        </p:spPr>
        <p:txBody>
          <a:bodyPr>
            <a:normAutofit fontScale="92500"/>
          </a:bodyPr>
          <a:lstStyle/>
          <a:p>
            <a:r>
              <a:rPr lang="it-IT" sz="4400" b="1" dirty="0">
                <a:solidFill>
                  <a:schemeClr val="tx1"/>
                </a:solidFill>
              </a:rPr>
              <a:t>RIPRENDIAMO IL VANGELO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algn="just"/>
            <a:r>
              <a:rPr lang="it-IT" sz="2800" b="1" dirty="0">
                <a:solidFill>
                  <a:schemeClr val="tx1"/>
                </a:solidFill>
              </a:rPr>
              <a:t>UN UOMO</a:t>
            </a:r>
            <a:r>
              <a:rPr lang="it-IT" sz="2800" dirty="0">
                <a:solidFill>
                  <a:schemeClr val="tx1"/>
                </a:solidFill>
              </a:rPr>
              <a:t>: </a:t>
            </a:r>
            <a:r>
              <a:rPr lang="it-IT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oggi tanti altri, uomini e donne profughi che fuggono dalle loro terre, i condannati a morte isolati da tutti, coloro che muoiono di fame e di torture, di violenza e di abbandono. 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</a:rPr>
              <a:t>Sono i poveri, gli emarginati, gli scartati (come dice Papa Francesco), gli ammalati…</a:t>
            </a:r>
          </a:p>
          <a:p>
            <a:pPr algn="just"/>
            <a:endParaRPr lang="it-IT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BRIGANTI</a:t>
            </a:r>
            <a:r>
              <a:rPr lang="it-IT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rappresentano l’atteggiamento della violenza verso l’uomo, qualsiasi tipo di violenza. Essi approfittano dell’uomo. Si può essere briganti in tanti modi, anche solo attraverso le parole.</a:t>
            </a:r>
          </a:p>
          <a:p>
            <a:pPr algn="just"/>
            <a:endParaRPr lang="it-IT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it-IT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SACERDOTI E LEVITI: </a:t>
            </a:r>
            <a:r>
              <a:rPr lang="it-IT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sono espressione dell’indifferenza, passano davanti all’uomo senza considerarlo.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31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B3FF61-D6F1-432B-8390-03D46C27E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30621"/>
            <a:ext cx="10515600" cy="57859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 SAMARITANO: </a:t>
            </a:r>
            <a:r>
              <a:rPr lang="it-IT" sz="32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è colui che non è solo attento a se stesso, ma si fa vicino, si accosta, si abbassa al livello dell’altro, piegandosi fino a terra.</a:t>
            </a:r>
          </a:p>
          <a:p>
            <a:pPr algn="just"/>
            <a:r>
              <a:rPr lang="it-IT" sz="3200" dirty="0">
                <a:solidFill>
                  <a:schemeClr val="tx1"/>
                </a:solidFill>
                <a:latin typeface="Arial" panose="020B0604020202020204" pitchFamily="34" charset="0"/>
              </a:rPr>
              <a:t>E’ preso da «</a:t>
            </a:r>
            <a:r>
              <a:rPr lang="it-IT" sz="3200" i="1" dirty="0">
                <a:solidFill>
                  <a:schemeClr val="tx1"/>
                </a:solidFill>
                <a:latin typeface="Arial" panose="020B0604020202020204" pitchFamily="34" charset="0"/>
              </a:rPr>
              <a:t>compassione»</a:t>
            </a:r>
            <a:r>
              <a:rPr lang="it-IT" sz="3200" dirty="0">
                <a:solidFill>
                  <a:schemeClr val="tx1"/>
                </a:solidFill>
                <a:latin typeface="Arial" panose="020B0604020202020204" pitchFamily="34" charset="0"/>
              </a:rPr>
              <a:t>: che non significa avere pietà, ma comprendere il dolore degli altri, sentire dolore quando qualcuno soffre.</a:t>
            </a:r>
          </a:p>
          <a:p>
            <a:pPr algn="just"/>
            <a:endParaRPr lang="it-IT" sz="32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r>
              <a:rPr lang="it-IT" sz="3200" b="1" i="1" dirty="0">
                <a:solidFill>
                  <a:schemeClr val="tx1"/>
                </a:solidFill>
                <a:latin typeface="Arial" panose="020B0604020202020204" pitchFamily="34" charset="0"/>
              </a:rPr>
              <a:t>Chi è il prossimo? </a:t>
            </a:r>
            <a:r>
              <a:rPr lang="it-IT" sz="32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it-IT" sz="3200" dirty="0">
                <a:solidFill>
                  <a:schemeClr val="tx1"/>
                </a:solidFill>
                <a:latin typeface="Arial" panose="020B0604020202020204" pitchFamily="34" charset="0"/>
              </a:rPr>
              <a:t>Ma la domanda vera è come: come possiamo diventare prossimo? La prossimità è una conquista che mette al centro il dolore dell'altro non se stessi. 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7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332</TotalTime>
  <Words>585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Retrospettivo</vt:lpstr>
      <vt:lpstr>Presentazione standard di PowerPoint</vt:lpstr>
      <vt:lpstr>Presentazione standard di PowerPoint</vt:lpstr>
      <vt:lpstr>COSA DICELA LEGGE?</vt:lpstr>
      <vt:lpstr>MA NON E’ SUFFICIENTE</vt:lpstr>
      <vt:lpstr>COSA DICE GESU’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giancarlo quadri</dc:creator>
  <cp:lastModifiedBy>giancarlo quadri</cp:lastModifiedBy>
  <cp:revision>22</cp:revision>
  <dcterms:created xsi:type="dcterms:W3CDTF">2021-02-09T17:58:24Z</dcterms:created>
  <dcterms:modified xsi:type="dcterms:W3CDTF">2021-02-10T10:41:25Z</dcterms:modified>
</cp:coreProperties>
</file>