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81" r:id="rId3"/>
    <p:sldId id="288" r:id="rId4"/>
    <p:sldId id="289" r:id="rId5"/>
    <p:sldId id="296" r:id="rId6"/>
    <p:sldId id="297" r:id="rId7"/>
    <p:sldId id="302" r:id="rId8"/>
    <p:sldId id="300" r:id="rId9"/>
    <p:sldId id="283" r:id="rId10"/>
    <p:sldId id="291" r:id="rId11"/>
    <p:sldId id="290" r:id="rId12"/>
    <p:sldId id="292" r:id="rId13"/>
    <p:sldId id="294" r:id="rId14"/>
    <p:sldId id="284" r:id="rId15"/>
    <p:sldId id="30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e86 Colnago" initials="DC" lastIdx="4" clrIdx="0">
    <p:extLst>
      <p:ext uri="{19B8F6BF-5375-455C-9EA6-DF929625EA0E}">
        <p15:presenceInfo xmlns:p15="http://schemas.microsoft.com/office/powerpoint/2012/main" userId="4ff0b6e5e9695a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A285D71-A7F3-41B7-9764-87BE3235A680}" type="datetimeFigureOut">
              <a:rPr lang="it-IT" smtClean="0"/>
              <a:t>19/04/2021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852E-FA4B-4C9E-97F5-35E977E84AF3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5D71-A7F3-41B7-9764-87BE3235A680}" type="datetimeFigureOut">
              <a:rPr lang="it-IT" smtClean="0"/>
              <a:t>19/04/2021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852E-FA4B-4C9E-97F5-35E977E84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49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5D71-A7F3-41B7-9764-87BE3235A680}" type="datetimeFigureOut">
              <a:rPr lang="it-IT" smtClean="0"/>
              <a:t>19/04/2021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852E-FA4B-4C9E-97F5-35E977E84AF3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91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5D71-A7F3-41B7-9764-87BE3235A680}" type="datetimeFigureOut">
              <a:rPr lang="it-IT" smtClean="0"/>
              <a:t>19/04/2021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852E-FA4B-4C9E-97F5-35E977E84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24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5D71-A7F3-41B7-9764-87BE3235A680}" type="datetimeFigureOut">
              <a:rPr lang="it-IT" smtClean="0"/>
              <a:t>19/04/2021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852E-FA4B-4C9E-97F5-35E977E84AF3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0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5D71-A7F3-41B7-9764-87BE3235A680}" type="datetimeFigureOut">
              <a:rPr lang="it-IT" smtClean="0"/>
              <a:t>19/04/2021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852E-FA4B-4C9E-97F5-35E977E84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4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5D71-A7F3-41B7-9764-87BE3235A680}" type="datetimeFigureOut">
              <a:rPr lang="it-IT" smtClean="0"/>
              <a:t>19/04/2021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852E-FA4B-4C9E-97F5-35E977E84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81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5D71-A7F3-41B7-9764-87BE3235A680}" type="datetimeFigureOut">
              <a:rPr lang="it-IT" smtClean="0"/>
              <a:t>19/04/2021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852E-FA4B-4C9E-97F5-35E977E84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7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5D71-A7F3-41B7-9764-87BE3235A680}" type="datetimeFigureOut">
              <a:rPr lang="it-IT" smtClean="0"/>
              <a:t>19/04/2021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852E-FA4B-4C9E-97F5-35E977E84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89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5D71-A7F3-41B7-9764-87BE3235A680}" type="datetimeFigureOut">
              <a:rPr lang="it-IT" smtClean="0"/>
              <a:t>19/04/2021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852E-FA4B-4C9E-97F5-35E977E84A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81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5D71-A7F3-41B7-9764-87BE3235A680}" type="datetimeFigureOut">
              <a:rPr lang="it-IT" smtClean="0"/>
              <a:t>19/04/2021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852E-FA4B-4C9E-97F5-35E977E84AF3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26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285D71-A7F3-41B7-9764-87BE3235A680}" type="datetimeFigureOut">
              <a:rPr lang="it-IT" smtClean="0"/>
              <a:t>19/04/2021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1E852E-FA4B-4C9E-97F5-35E977E84AF3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20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FCBA3783-4CE2-4E74-83A6-8DC89A4EDE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452400"/>
              </p:ext>
            </p:extLst>
          </p:nvPr>
        </p:nvGraphicFramePr>
        <p:xfrm>
          <a:off x="1018047" y="1063319"/>
          <a:ext cx="10155906" cy="5794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695868" imgH="5667195" progId="AcroExch.Document.DC">
                  <p:embed/>
                </p:oleObj>
              </mc:Choice>
              <mc:Fallback>
                <p:oleObj name="Acrobat Document" r:id="rId2" imgW="7695868" imgH="566719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18047" y="1063319"/>
                        <a:ext cx="10155906" cy="5794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60EEDA-AD87-4143-8389-724EF6F56D74}"/>
              </a:ext>
            </a:extLst>
          </p:cNvPr>
          <p:cNvSpPr txBox="1"/>
          <p:nvPr/>
        </p:nvSpPr>
        <p:spPr>
          <a:xfrm>
            <a:off x="1064545" y="455543"/>
            <a:ext cx="10155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LA SETTIMANA SANTA</a:t>
            </a:r>
          </a:p>
        </p:txBody>
      </p:sp>
    </p:spTree>
    <p:extLst>
      <p:ext uri="{BB962C8B-B14F-4D97-AF65-F5344CB8AC3E}">
        <p14:creationId xmlns:p14="http://schemas.microsoft.com/office/powerpoint/2010/main" val="109295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272C2A9-A78C-4C43-8A07-47EF79D59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674">
            <a:off x="4985235" y="1562256"/>
            <a:ext cx="6332108" cy="4607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196573-63A8-4C63-8E3F-56606A6AF752}"/>
              </a:ext>
            </a:extLst>
          </p:cNvPr>
          <p:cNvSpPr txBox="1"/>
          <p:nvPr/>
        </p:nvSpPr>
        <p:spPr>
          <a:xfrm>
            <a:off x="424069" y="374157"/>
            <a:ext cx="1144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ECCOMI ANCH’IO. SONO GIOVANNI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945281-9050-4E41-8BC5-514061DE3BD2}"/>
              </a:ext>
            </a:extLst>
          </p:cNvPr>
          <p:cNvSpPr txBox="1"/>
          <p:nvPr/>
        </p:nvSpPr>
        <p:spPr>
          <a:xfrm>
            <a:off x="448012" y="1814087"/>
            <a:ext cx="3578087" cy="3849067"/>
          </a:xfrm>
          <a:custGeom>
            <a:avLst/>
            <a:gdLst>
              <a:gd name="connsiteX0" fmla="*/ 0 w 3578087"/>
              <a:gd name="connsiteY0" fmla="*/ 0 h 3849067"/>
              <a:gd name="connsiteX1" fmla="*/ 560567 w 3578087"/>
              <a:gd name="connsiteY1" fmla="*/ 0 h 3849067"/>
              <a:gd name="connsiteX2" fmla="*/ 1049572 w 3578087"/>
              <a:gd name="connsiteY2" fmla="*/ 0 h 3849067"/>
              <a:gd name="connsiteX3" fmla="*/ 1717482 w 3578087"/>
              <a:gd name="connsiteY3" fmla="*/ 0 h 3849067"/>
              <a:gd name="connsiteX4" fmla="*/ 2278049 w 3578087"/>
              <a:gd name="connsiteY4" fmla="*/ 0 h 3849067"/>
              <a:gd name="connsiteX5" fmla="*/ 2838616 w 3578087"/>
              <a:gd name="connsiteY5" fmla="*/ 0 h 3849067"/>
              <a:gd name="connsiteX6" fmla="*/ 3578087 w 3578087"/>
              <a:gd name="connsiteY6" fmla="*/ 0 h 3849067"/>
              <a:gd name="connsiteX7" fmla="*/ 3578087 w 3578087"/>
              <a:gd name="connsiteY7" fmla="*/ 472885 h 3849067"/>
              <a:gd name="connsiteX8" fmla="*/ 3578087 w 3578087"/>
              <a:gd name="connsiteY8" fmla="*/ 1022752 h 3849067"/>
              <a:gd name="connsiteX9" fmla="*/ 3578087 w 3578087"/>
              <a:gd name="connsiteY9" fmla="*/ 1495637 h 3849067"/>
              <a:gd name="connsiteX10" fmla="*/ 3578087 w 3578087"/>
              <a:gd name="connsiteY10" fmla="*/ 1968523 h 3849067"/>
              <a:gd name="connsiteX11" fmla="*/ 3578087 w 3578087"/>
              <a:gd name="connsiteY11" fmla="*/ 2518390 h 3849067"/>
              <a:gd name="connsiteX12" fmla="*/ 3578087 w 3578087"/>
              <a:gd name="connsiteY12" fmla="*/ 3106747 h 3849067"/>
              <a:gd name="connsiteX13" fmla="*/ 3578087 w 3578087"/>
              <a:gd name="connsiteY13" fmla="*/ 3849067 h 3849067"/>
              <a:gd name="connsiteX14" fmla="*/ 2981739 w 3578087"/>
              <a:gd name="connsiteY14" fmla="*/ 3849067 h 3849067"/>
              <a:gd name="connsiteX15" fmla="*/ 2456953 w 3578087"/>
              <a:gd name="connsiteY15" fmla="*/ 3849067 h 3849067"/>
              <a:gd name="connsiteX16" fmla="*/ 1860605 w 3578087"/>
              <a:gd name="connsiteY16" fmla="*/ 3849067 h 3849067"/>
              <a:gd name="connsiteX17" fmla="*/ 1192696 w 3578087"/>
              <a:gd name="connsiteY17" fmla="*/ 3849067 h 3849067"/>
              <a:gd name="connsiteX18" fmla="*/ 596348 w 3578087"/>
              <a:gd name="connsiteY18" fmla="*/ 3849067 h 3849067"/>
              <a:gd name="connsiteX19" fmla="*/ 0 w 3578087"/>
              <a:gd name="connsiteY19" fmla="*/ 3849067 h 3849067"/>
              <a:gd name="connsiteX20" fmla="*/ 0 w 3578087"/>
              <a:gd name="connsiteY20" fmla="*/ 3376182 h 3849067"/>
              <a:gd name="connsiteX21" fmla="*/ 0 w 3578087"/>
              <a:gd name="connsiteY21" fmla="*/ 2864806 h 3849067"/>
              <a:gd name="connsiteX22" fmla="*/ 0 w 3578087"/>
              <a:gd name="connsiteY22" fmla="*/ 2237958 h 3849067"/>
              <a:gd name="connsiteX23" fmla="*/ 0 w 3578087"/>
              <a:gd name="connsiteY23" fmla="*/ 1688091 h 3849067"/>
              <a:gd name="connsiteX24" fmla="*/ 0 w 3578087"/>
              <a:gd name="connsiteY24" fmla="*/ 1176715 h 3849067"/>
              <a:gd name="connsiteX25" fmla="*/ 0 w 3578087"/>
              <a:gd name="connsiteY25" fmla="*/ 742320 h 3849067"/>
              <a:gd name="connsiteX26" fmla="*/ 0 w 3578087"/>
              <a:gd name="connsiteY26" fmla="*/ 0 h 384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78087" h="3849067" extrusionOk="0">
                <a:moveTo>
                  <a:pt x="0" y="0"/>
                </a:moveTo>
                <a:cubicBezTo>
                  <a:pt x="199368" y="-18672"/>
                  <a:pt x="315800" y="32061"/>
                  <a:pt x="560567" y="0"/>
                </a:cubicBezTo>
                <a:cubicBezTo>
                  <a:pt x="805334" y="-32061"/>
                  <a:pt x="913468" y="25695"/>
                  <a:pt x="1049572" y="0"/>
                </a:cubicBezTo>
                <a:cubicBezTo>
                  <a:pt x="1185677" y="-25695"/>
                  <a:pt x="1441941" y="607"/>
                  <a:pt x="1717482" y="0"/>
                </a:cubicBezTo>
                <a:cubicBezTo>
                  <a:pt x="1993023" y="-607"/>
                  <a:pt x="2004086" y="61463"/>
                  <a:pt x="2278049" y="0"/>
                </a:cubicBezTo>
                <a:cubicBezTo>
                  <a:pt x="2552012" y="-61463"/>
                  <a:pt x="2632762" y="58021"/>
                  <a:pt x="2838616" y="0"/>
                </a:cubicBezTo>
                <a:cubicBezTo>
                  <a:pt x="3044470" y="-58021"/>
                  <a:pt x="3273954" y="48660"/>
                  <a:pt x="3578087" y="0"/>
                </a:cubicBezTo>
                <a:cubicBezTo>
                  <a:pt x="3625851" y="148405"/>
                  <a:pt x="3561716" y="256725"/>
                  <a:pt x="3578087" y="472885"/>
                </a:cubicBezTo>
                <a:cubicBezTo>
                  <a:pt x="3594458" y="689045"/>
                  <a:pt x="3556347" y="802809"/>
                  <a:pt x="3578087" y="1022752"/>
                </a:cubicBezTo>
                <a:cubicBezTo>
                  <a:pt x="3599827" y="1242695"/>
                  <a:pt x="3559680" y="1290616"/>
                  <a:pt x="3578087" y="1495637"/>
                </a:cubicBezTo>
                <a:cubicBezTo>
                  <a:pt x="3596494" y="1700658"/>
                  <a:pt x="3548727" y="1779531"/>
                  <a:pt x="3578087" y="1968523"/>
                </a:cubicBezTo>
                <a:cubicBezTo>
                  <a:pt x="3607447" y="2157515"/>
                  <a:pt x="3529745" y="2289083"/>
                  <a:pt x="3578087" y="2518390"/>
                </a:cubicBezTo>
                <a:cubicBezTo>
                  <a:pt x="3626429" y="2747697"/>
                  <a:pt x="3551818" y="2968482"/>
                  <a:pt x="3578087" y="3106747"/>
                </a:cubicBezTo>
                <a:cubicBezTo>
                  <a:pt x="3604356" y="3245012"/>
                  <a:pt x="3560824" y="3559463"/>
                  <a:pt x="3578087" y="3849067"/>
                </a:cubicBezTo>
                <a:cubicBezTo>
                  <a:pt x="3356827" y="3880768"/>
                  <a:pt x="3230815" y="3786764"/>
                  <a:pt x="2981739" y="3849067"/>
                </a:cubicBezTo>
                <a:cubicBezTo>
                  <a:pt x="2732663" y="3911370"/>
                  <a:pt x="2657240" y="3786479"/>
                  <a:pt x="2456953" y="3849067"/>
                </a:cubicBezTo>
                <a:cubicBezTo>
                  <a:pt x="2256666" y="3911655"/>
                  <a:pt x="2110548" y="3829299"/>
                  <a:pt x="1860605" y="3849067"/>
                </a:cubicBezTo>
                <a:cubicBezTo>
                  <a:pt x="1610662" y="3868835"/>
                  <a:pt x="1355905" y="3777892"/>
                  <a:pt x="1192696" y="3849067"/>
                </a:cubicBezTo>
                <a:cubicBezTo>
                  <a:pt x="1029487" y="3920242"/>
                  <a:pt x="730346" y="3808146"/>
                  <a:pt x="596348" y="3849067"/>
                </a:cubicBezTo>
                <a:cubicBezTo>
                  <a:pt x="462350" y="3889988"/>
                  <a:pt x="171213" y="3804034"/>
                  <a:pt x="0" y="3849067"/>
                </a:cubicBezTo>
                <a:cubicBezTo>
                  <a:pt x="-27991" y="3659333"/>
                  <a:pt x="11589" y="3544125"/>
                  <a:pt x="0" y="3376182"/>
                </a:cubicBezTo>
                <a:cubicBezTo>
                  <a:pt x="-11589" y="3208239"/>
                  <a:pt x="59541" y="3088934"/>
                  <a:pt x="0" y="2864806"/>
                </a:cubicBezTo>
                <a:cubicBezTo>
                  <a:pt x="-59541" y="2640678"/>
                  <a:pt x="12054" y="2417587"/>
                  <a:pt x="0" y="2237958"/>
                </a:cubicBezTo>
                <a:cubicBezTo>
                  <a:pt x="-12054" y="2058329"/>
                  <a:pt x="54090" y="1950139"/>
                  <a:pt x="0" y="1688091"/>
                </a:cubicBezTo>
                <a:cubicBezTo>
                  <a:pt x="-54090" y="1426043"/>
                  <a:pt x="37748" y="1335446"/>
                  <a:pt x="0" y="1176715"/>
                </a:cubicBezTo>
                <a:cubicBezTo>
                  <a:pt x="-37748" y="1017984"/>
                  <a:pt x="6963" y="879358"/>
                  <a:pt x="0" y="742320"/>
                </a:cubicBezTo>
                <a:cubicBezTo>
                  <a:pt x="-6963" y="605283"/>
                  <a:pt x="28276" y="226703"/>
                  <a:pt x="0" y="0"/>
                </a:cubicBezTo>
                <a:close/>
              </a:path>
            </a:pathLst>
          </a:custGeom>
          <a:noFill/>
          <a:ln w="254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Io sono </a:t>
            </a:r>
            <a:r>
              <a:rPr lang="it-IT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Giovanni</a:t>
            </a:r>
            <a:r>
              <a:rPr lang="it-IT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Sono il più giovane degli apostoli, quello che Gesù preferiva.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Io ero con Gesù quando è stato messo in croce e proprio dalla croce Gesù mi ha affidato Maria, la sua mamma.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Non mi sembra possibile che tutto sia finito…ricordo però che Gesù ci aveva detto: “nessuno ha un amore più grande di questo: dare la via per i propri amici”.</a:t>
            </a:r>
            <a:endParaRPr lang="it-IT" sz="12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1449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9D76899-271B-4E7F-A5C2-1D15CAF1DACB}"/>
              </a:ext>
            </a:extLst>
          </p:cNvPr>
          <p:cNvSpPr/>
          <p:nvPr/>
        </p:nvSpPr>
        <p:spPr>
          <a:xfrm>
            <a:off x="304801" y="2591"/>
            <a:ext cx="1150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it-IT" altLang="it-IT" sz="32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Credo che adesso siamo tutti curiosi di sapere cosa hanno fatto Pietro e Giovanni dopo l’annuncio di Maria... 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it-IT" altLang="it-IT" sz="3200" b="1" dirty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«HO VISTO IL SIGNORE!»</a:t>
            </a:r>
          </a:p>
        </p:txBody>
      </p:sp>
      <p:pic>
        <p:nvPicPr>
          <p:cNvPr id="5" name="Picture 12" descr="john-and-peter-eugene-burnand2">
            <a:extLst>
              <a:ext uri="{FF2B5EF4-FFF2-40B4-BE49-F238E27FC236}">
                <a16:creationId xmlns:a16="http://schemas.microsoft.com/office/drawing/2014/main" id="{874B58B9-21DF-4673-9B9D-08AB1D5E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2" y="1841620"/>
            <a:ext cx="7134225" cy="492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DC0E78-A660-49F3-BEDA-13FD23DEFCA0}"/>
              </a:ext>
            </a:extLst>
          </p:cNvPr>
          <p:cNvSpPr txBox="1"/>
          <p:nvPr/>
        </p:nvSpPr>
        <p:spPr>
          <a:xfrm>
            <a:off x="7244183" y="6364376"/>
            <a:ext cx="252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Eugène </a:t>
            </a:r>
            <a:r>
              <a:rPr lang="it-IT" i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Burnand</a:t>
            </a:r>
            <a:r>
              <a:rPr lang="it-IT" i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1898</a:t>
            </a:r>
          </a:p>
        </p:txBody>
      </p:sp>
    </p:spTree>
    <p:extLst>
      <p:ext uri="{BB962C8B-B14F-4D97-AF65-F5344CB8AC3E}">
        <p14:creationId xmlns:p14="http://schemas.microsoft.com/office/powerpoint/2010/main" val="38825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D5F8814-FF80-4529-8A7A-D00E268A5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435768"/>
            <a:ext cx="7981950" cy="59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2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9C2A2C3-03A0-49B6-B036-6A5B2B378F34}"/>
              </a:ext>
            </a:extLst>
          </p:cNvPr>
          <p:cNvSpPr/>
          <p:nvPr/>
        </p:nvSpPr>
        <p:spPr>
          <a:xfrm>
            <a:off x="702365" y="384314"/>
            <a:ext cx="1114507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Caro Gesù, </a:t>
            </a:r>
          </a:p>
          <a:p>
            <a:pPr>
              <a:defRPr/>
            </a:pPr>
            <a:r>
              <a:rPr lang="it-IT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 tuoi amici più veri non ti hanno dimenticato e hanno subito sentito il desiderio di ritrovarti.</a:t>
            </a:r>
          </a:p>
          <a:p>
            <a:pPr>
              <a:defRPr/>
            </a:pPr>
            <a:r>
              <a:rPr lang="it-IT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Pietro, Maddalena, Giovanni … non vedevano l’ora di rivederti. E tu non li hai delusi.</a:t>
            </a:r>
          </a:p>
          <a:p>
            <a:pPr>
              <a:defRPr/>
            </a:pPr>
            <a:endParaRPr lang="it-IT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/>
            </a:pPr>
            <a:r>
              <a:rPr lang="it-IT" sz="3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Aiutaci ad essere come loro e a desiderare di stare con te, di incontrarti. </a:t>
            </a:r>
          </a:p>
          <a:p>
            <a:pPr>
              <a:defRPr/>
            </a:pPr>
            <a:r>
              <a:rPr lang="it-IT" sz="3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Fa’ che non ti dimentichiamo e che ti sentiamo vicino. </a:t>
            </a:r>
          </a:p>
          <a:p>
            <a:pPr>
              <a:defRPr/>
            </a:pPr>
            <a:r>
              <a:rPr lang="it-IT" sz="3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Aiutaci a dire anche ai nostri amici che Tu sei la gioia più grande. </a:t>
            </a:r>
          </a:p>
        </p:txBody>
      </p:sp>
    </p:spTree>
    <p:extLst>
      <p:ext uri="{BB962C8B-B14F-4D97-AF65-F5344CB8AC3E}">
        <p14:creationId xmlns:p14="http://schemas.microsoft.com/office/powerpoint/2010/main" val="4128702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3FE04CD-830B-4D7D-9793-648D0A9ED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0" r="52174" b="-335"/>
          <a:stretch/>
        </p:blipFill>
        <p:spPr>
          <a:xfrm>
            <a:off x="3882886" y="516835"/>
            <a:ext cx="4598505" cy="61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32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C58275-30A0-40EC-9F25-CC5C8605D67F}"/>
              </a:ext>
            </a:extLst>
          </p:cNvPr>
          <p:cNvSpPr txBox="1"/>
          <p:nvPr/>
        </p:nvSpPr>
        <p:spPr>
          <a:xfrm>
            <a:off x="403678" y="877324"/>
            <a:ext cx="5936343" cy="556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Gesù per noi risorse dal sepolcro</a:t>
            </a:r>
            <a:endParaRPr lang="it-IT" sz="28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e ci chiamò gioiosi a vita nuova.</a:t>
            </a:r>
            <a:endParaRPr lang="it-IT" sz="28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E vinta fu la morte dalla vita,</a:t>
            </a:r>
            <a:endParaRPr lang="it-IT" sz="28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Lui vivo andò incontro ai fratelli. </a:t>
            </a:r>
            <a:r>
              <a:rPr lang="it-IT" sz="2800" b="1" dirty="0" err="1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Rit</a:t>
            </a:r>
            <a:r>
              <a:rPr lang="it-IT" sz="2800" b="1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28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 err="1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Rit</a:t>
            </a:r>
            <a:r>
              <a:rPr lang="it-IT" sz="2800" b="1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 Ecco il Re! Ecco il Re!</a:t>
            </a:r>
            <a:endParaRPr lang="it-IT" sz="28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Venga il tuo Regno, Signore!</a:t>
            </a:r>
            <a:endParaRPr lang="it-IT" sz="28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Ecco il Re! Ecco il Re!</a:t>
            </a:r>
            <a:endParaRPr lang="it-IT" sz="28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Venga il tuo Regno d’Amore!</a:t>
            </a:r>
            <a:endParaRPr lang="it-IT" sz="28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A0CD56-E650-40DD-9646-BD29AF5D1C15}"/>
              </a:ext>
            </a:extLst>
          </p:cNvPr>
          <p:cNvSpPr txBox="1"/>
          <p:nvPr/>
        </p:nvSpPr>
        <p:spPr>
          <a:xfrm>
            <a:off x="403858" y="198782"/>
            <a:ext cx="322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CANTO</a:t>
            </a:r>
            <a:endParaRPr lang="it-IT" sz="28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48EE51B-8632-42D6-8B17-F0687D0F1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75" y="628853"/>
            <a:ext cx="5810250" cy="58102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03_Liturgia_Venga il tuo regno d'amore!_canto_fine mp3">
            <a:hlinkClick r:id="" action="ppaction://media"/>
            <a:extLst>
              <a:ext uri="{FF2B5EF4-FFF2-40B4-BE49-F238E27FC236}">
                <a16:creationId xmlns:a16="http://schemas.microsoft.com/office/drawing/2014/main" id="{8D3D27D7-376E-4B67-B320-DDA2348423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11964664" y="0"/>
            <a:ext cx="227336" cy="1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2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6261C8-5B7F-4A15-9866-7E341E64941F}"/>
              </a:ext>
            </a:extLst>
          </p:cNvPr>
          <p:cNvSpPr txBox="1"/>
          <p:nvPr/>
        </p:nvSpPr>
        <p:spPr>
          <a:xfrm>
            <a:off x="479393" y="343584"/>
            <a:ext cx="1122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 PRESENTO SONO MARIA DI MAGDALA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24BBEB1-178B-488B-A36B-D4820DD57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2" y="1866900"/>
            <a:ext cx="8688989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4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3448491-3758-45B7-9874-A09DCD820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371475"/>
            <a:ext cx="6105525" cy="30575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330EF02-863A-443A-B800-586C9917B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3629025"/>
            <a:ext cx="6134100" cy="304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11D9E7-7FDB-4D12-AB90-3B792507CC21}"/>
              </a:ext>
            </a:extLst>
          </p:cNvPr>
          <p:cNvSpPr txBox="1"/>
          <p:nvPr/>
        </p:nvSpPr>
        <p:spPr>
          <a:xfrm>
            <a:off x="592025" y="4262437"/>
            <a:ext cx="3762375" cy="17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latin typeface="David" panose="020E0502060401010101" pitchFamily="34" charset="-79"/>
                <a:cs typeface="David" panose="020E0502060401010101" pitchFamily="34" charset="-79"/>
              </a:rPr>
              <a:t>Siamo scese nel sepolcro, abbiamo avvolto Gesù in un lenzuolo tutto bianco, </a:t>
            </a:r>
            <a:r>
              <a:rPr lang="it-IT" sz="1800" b="1" dirty="0">
                <a:latin typeface="David" panose="020E0502060401010101" pitchFamily="34" charset="-79"/>
                <a:cs typeface="David" panose="020E0502060401010101" pitchFamily="34" charset="-79"/>
              </a:rPr>
              <a:t>abbiamo fatto chiudere l’ingresso con una grossa pietra </a:t>
            </a:r>
            <a:r>
              <a:rPr lang="it-IT" sz="1800" dirty="0">
                <a:latin typeface="David" panose="020E0502060401010101" pitchFamily="34" charset="-79"/>
                <a:cs typeface="David" panose="020E0502060401010101" pitchFamily="34" charset="-79"/>
              </a:rPr>
              <a:t>e siamo rimaste lì in silenzio, sole, senza Gesù.</a:t>
            </a:r>
            <a:endParaRPr lang="it-IT" dirty="0"/>
          </a:p>
        </p:txBody>
      </p:sp>
      <p:sp>
        <p:nvSpPr>
          <p:cNvPr id="6" name="Scorrimento orizzontale 5">
            <a:extLst>
              <a:ext uri="{FF2B5EF4-FFF2-40B4-BE49-F238E27FC236}">
                <a16:creationId xmlns:a16="http://schemas.microsoft.com/office/drawing/2014/main" id="{8CA09A0C-7C5D-46D6-AFE0-A5C23322079D}"/>
              </a:ext>
            </a:extLst>
          </p:cNvPr>
          <p:cNvSpPr/>
          <p:nvPr/>
        </p:nvSpPr>
        <p:spPr>
          <a:xfrm>
            <a:off x="6538912" y="731937"/>
            <a:ext cx="4962525" cy="2249802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97AD3B-335C-43B0-8EC3-6287F93E5E9B}"/>
              </a:ext>
            </a:extLst>
          </p:cNvPr>
          <p:cNvSpPr txBox="1"/>
          <p:nvPr/>
        </p:nvSpPr>
        <p:spPr>
          <a:xfrm>
            <a:off x="6948487" y="1395173"/>
            <a:ext cx="441493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latin typeface="David" panose="020E0502060401010101" pitchFamily="34" charset="-79"/>
                <a:cs typeface="David" panose="020E0502060401010101" pitchFamily="34" charset="-79"/>
              </a:rPr>
              <a:t>Abbiamo pianto così tanto con Maria, la mamma di Gesù. Prima ai piedi della croce, poi nel momento della sua sepoltura. </a:t>
            </a:r>
            <a:endParaRPr lang="it-IT" sz="1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Scorrimento orizzontale 6">
            <a:extLst>
              <a:ext uri="{FF2B5EF4-FFF2-40B4-BE49-F238E27FC236}">
                <a16:creationId xmlns:a16="http://schemas.microsoft.com/office/drawing/2014/main" id="{F6D15EDC-5C4C-4C23-8AEC-F14B9718308A}"/>
              </a:ext>
            </a:extLst>
          </p:cNvPr>
          <p:cNvSpPr/>
          <p:nvPr/>
        </p:nvSpPr>
        <p:spPr>
          <a:xfrm>
            <a:off x="223837" y="3766598"/>
            <a:ext cx="4363278" cy="257456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65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DBACAAD-E1D8-43F9-909B-AB2AD3AAF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59" y="493022"/>
            <a:ext cx="7991481" cy="398952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12EA4D-A042-476F-AF8D-B2213B16A11F}"/>
              </a:ext>
            </a:extLst>
          </p:cNvPr>
          <p:cNvSpPr txBox="1"/>
          <p:nvPr/>
        </p:nvSpPr>
        <p:spPr>
          <a:xfrm>
            <a:off x="628650" y="5010150"/>
            <a:ext cx="1078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LA GROSSA PIETRA E’ STATA TOLTA! CHI HA FATTO QUESTO?</a:t>
            </a:r>
          </a:p>
        </p:txBody>
      </p:sp>
    </p:spTree>
    <p:extLst>
      <p:ext uri="{BB962C8B-B14F-4D97-AF65-F5344CB8AC3E}">
        <p14:creationId xmlns:p14="http://schemas.microsoft.com/office/powerpoint/2010/main" val="104784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98941DA-D799-4BD5-BE81-094F40488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71" y="643466"/>
            <a:ext cx="981685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7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C285026-985D-4D64-9DBE-77FB8921E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8" y="363561"/>
            <a:ext cx="6143625" cy="34480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F27F93E-0734-4988-8B99-E35D8973A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69" y="2786868"/>
            <a:ext cx="61531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9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88C100C-41E2-4508-8ACD-4431BDC6F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 b="-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B20E12-9E02-4D9B-8CC8-47514AC3D2C2}"/>
              </a:ext>
            </a:extLst>
          </p:cNvPr>
          <p:cNvSpPr txBox="1"/>
          <p:nvPr/>
        </p:nvSpPr>
        <p:spPr>
          <a:xfrm>
            <a:off x="7823449" y="1174696"/>
            <a:ext cx="39948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David" panose="020E0502060401010101" pitchFamily="34" charset="-79"/>
                <a:cs typeface="David" panose="020E0502060401010101" pitchFamily="34" charset="-79"/>
              </a:rPr>
              <a:t>«SEI TU MAESTRO MIO»</a:t>
            </a:r>
          </a:p>
          <a:p>
            <a:pPr algn="ctr"/>
            <a:endParaRPr lang="it-IT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it-IT" dirty="0">
                <a:latin typeface="David" panose="020E0502060401010101" pitchFamily="34" charset="-79"/>
                <a:cs typeface="David" panose="020E0502060401010101" pitchFamily="34" charset="-79"/>
              </a:rPr>
              <a:t>Il mio cuore batte forte forte…</a:t>
            </a:r>
          </a:p>
        </p:txBody>
      </p:sp>
      <p:sp>
        <p:nvSpPr>
          <p:cNvPr id="2" name="Scorrimento orizzontale 1">
            <a:extLst>
              <a:ext uri="{FF2B5EF4-FFF2-40B4-BE49-F238E27FC236}">
                <a16:creationId xmlns:a16="http://schemas.microsoft.com/office/drawing/2014/main" id="{02B1AB4F-225C-4BE9-94A4-F739BEDCA23D}"/>
              </a:ext>
            </a:extLst>
          </p:cNvPr>
          <p:cNvSpPr/>
          <p:nvPr/>
        </p:nvSpPr>
        <p:spPr>
          <a:xfrm>
            <a:off x="7676413" y="559296"/>
            <a:ext cx="4141895" cy="2716475"/>
          </a:xfrm>
          <a:prstGeom prst="horizontalScroll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64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598387-2822-4504-B230-BB2CD3B24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0" y="643466"/>
            <a:ext cx="1008337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2FE6D48-D10C-47B8-B369-18F75AA0F1F3}"/>
              </a:ext>
            </a:extLst>
          </p:cNvPr>
          <p:cNvSpPr/>
          <p:nvPr/>
        </p:nvSpPr>
        <p:spPr>
          <a:xfrm>
            <a:off x="604911" y="379828"/>
            <a:ext cx="85390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b="1" i="1">
              <a:latin typeface="Maiandra GD" panose="020E0502030308020204" pitchFamily="34" charset="0"/>
            </a:endParaRPr>
          </a:p>
          <a:p>
            <a:pPr algn="just"/>
            <a:endParaRPr lang="it-IT" sz="2800" i="1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endParaRPr lang="it-IT" sz="28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C923DB-A8F1-44B8-A856-1B4B15E4E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20" y="1384196"/>
            <a:ext cx="5513086" cy="4957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C9D526-5325-4A73-8987-630F2B137511}"/>
              </a:ext>
            </a:extLst>
          </p:cNvPr>
          <p:cNvSpPr txBox="1"/>
          <p:nvPr/>
        </p:nvSpPr>
        <p:spPr>
          <a:xfrm>
            <a:off x="272422" y="224028"/>
            <a:ext cx="1145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CI SONO ANCH’IO. SONO PIETRO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520E095-9D3F-4C65-A137-5811908377E8}"/>
              </a:ext>
            </a:extLst>
          </p:cNvPr>
          <p:cNvSpPr/>
          <p:nvPr/>
        </p:nvSpPr>
        <p:spPr>
          <a:xfrm>
            <a:off x="556249" y="1026159"/>
            <a:ext cx="4757202" cy="5418343"/>
          </a:xfrm>
          <a:custGeom>
            <a:avLst/>
            <a:gdLst>
              <a:gd name="connsiteX0" fmla="*/ 0 w 4757202"/>
              <a:gd name="connsiteY0" fmla="*/ 0 h 5418343"/>
              <a:gd name="connsiteX1" fmla="*/ 689794 w 4757202"/>
              <a:gd name="connsiteY1" fmla="*/ 0 h 5418343"/>
              <a:gd name="connsiteX2" fmla="*/ 1189301 w 4757202"/>
              <a:gd name="connsiteY2" fmla="*/ 0 h 5418343"/>
              <a:gd name="connsiteX3" fmla="*/ 1783951 w 4757202"/>
              <a:gd name="connsiteY3" fmla="*/ 0 h 5418343"/>
              <a:gd name="connsiteX4" fmla="*/ 2426173 w 4757202"/>
              <a:gd name="connsiteY4" fmla="*/ 0 h 5418343"/>
              <a:gd name="connsiteX5" fmla="*/ 2878107 w 4757202"/>
              <a:gd name="connsiteY5" fmla="*/ 0 h 5418343"/>
              <a:gd name="connsiteX6" fmla="*/ 3330041 w 4757202"/>
              <a:gd name="connsiteY6" fmla="*/ 0 h 5418343"/>
              <a:gd name="connsiteX7" fmla="*/ 4019836 w 4757202"/>
              <a:gd name="connsiteY7" fmla="*/ 0 h 5418343"/>
              <a:gd name="connsiteX8" fmla="*/ 4757202 w 4757202"/>
              <a:gd name="connsiteY8" fmla="*/ 0 h 5418343"/>
              <a:gd name="connsiteX9" fmla="*/ 4757202 w 4757202"/>
              <a:gd name="connsiteY9" fmla="*/ 379284 h 5418343"/>
              <a:gd name="connsiteX10" fmla="*/ 4757202 w 4757202"/>
              <a:gd name="connsiteY10" fmla="*/ 866935 h 5418343"/>
              <a:gd name="connsiteX11" fmla="*/ 4757202 w 4757202"/>
              <a:gd name="connsiteY11" fmla="*/ 1462953 h 5418343"/>
              <a:gd name="connsiteX12" fmla="*/ 4757202 w 4757202"/>
              <a:gd name="connsiteY12" fmla="*/ 1896420 h 5418343"/>
              <a:gd name="connsiteX13" fmla="*/ 4757202 w 4757202"/>
              <a:gd name="connsiteY13" fmla="*/ 2438254 h 5418343"/>
              <a:gd name="connsiteX14" fmla="*/ 4757202 w 4757202"/>
              <a:gd name="connsiteY14" fmla="*/ 2817538 h 5418343"/>
              <a:gd name="connsiteX15" fmla="*/ 4757202 w 4757202"/>
              <a:gd name="connsiteY15" fmla="*/ 3467740 h 5418343"/>
              <a:gd name="connsiteX16" fmla="*/ 4757202 w 4757202"/>
              <a:gd name="connsiteY16" fmla="*/ 4009574 h 5418343"/>
              <a:gd name="connsiteX17" fmla="*/ 4757202 w 4757202"/>
              <a:gd name="connsiteY17" fmla="*/ 4659775 h 5418343"/>
              <a:gd name="connsiteX18" fmla="*/ 4757202 w 4757202"/>
              <a:gd name="connsiteY18" fmla="*/ 5418343 h 5418343"/>
              <a:gd name="connsiteX19" fmla="*/ 4257696 w 4757202"/>
              <a:gd name="connsiteY19" fmla="*/ 5418343 h 5418343"/>
              <a:gd name="connsiteX20" fmla="*/ 3567902 w 4757202"/>
              <a:gd name="connsiteY20" fmla="*/ 5418343 h 5418343"/>
              <a:gd name="connsiteX21" fmla="*/ 2973251 w 4757202"/>
              <a:gd name="connsiteY21" fmla="*/ 5418343 h 5418343"/>
              <a:gd name="connsiteX22" fmla="*/ 2521317 w 4757202"/>
              <a:gd name="connsiteY22" fmla="*/ 5418343 h 5418343"/>
              <a:gd name="connsiteX23" fmla="*/ 1926667 w 4757202"/>
              <a:gd name="connsiteY23" fmla="*/ 5418343 h 5418343"/>
              <a:gd name="connsiteX24" fmla="*/ 1379589 w 4757202"/>
              <a:gd name="connsiteY24" fmla="*/ 5418343 h 5418343"/>
              <a:gd name="connsiteX25" fmla="*/ 832510 w 4757202"/>
              <a:gd name="connsiteY25" fmla="*/ 5418343 h 5418343"/>
              <a:gd name="connsiteX26" fmla="*/ 0 w 4757202"/>
              <a:gd name="connsiteY26" fmla="*/ 5418343 h 5418343"/>
              <a:gd name="connsiteX27" fmla="*/ 0 w 4757202"/>
              <a:gd name="connsiteY27" fmla="*/ 4930692 h 5418343"/>
              <a:gd name="connsiteX28" fmla="*/ 0 w 4757202"/>
              <a:gd name="connsiteY28" fmla="*/ 4334674 h 5418343"/>
              <a:gd name="connsiteX29" fmla="*/ 0 w 4757202"/>
              <a:gd name="connsiteY29" fmla="*/ 3847024 h 5418343"/>
              <a:gd name="connsiteX30" fmla="*/ 0 w 4757202"/>
              <a:gd name="connsiteY30" fmla="*/ 3467740 h 5418343"/>
              <a:gd name="connsiteX31" fmla="*/ 0 w 4757202"/>
              <a:gd name="connsiteY31" fmla="*/ 2980089 h 5418343"/>
              <a:gd name="connsiteX32" fmla="*/ 0 w 4757202"/>
              <a:gd name="connsiteY32" fmla="*/ 2384071 h 5418343"/>
              <a:gd name="connsiteX33" fmla="*/ 0 w 4757202"/>
              <a:gd name="connsiteY33" fmla="*/ 1733870 h 5418343"/>
              <a:gd name="connsiteX34" fmla="*/ 0 w 4757202"/>
              <a:gd name="connsiteY34" fmla="*/ 1354586 h 5418343"/>
              <a:gd name="connsiteX35" fmla="*/ 0 w 4757202"/>
              <a:gd name="connsiteY35" fmla="*/ 975302 h 5418343"/>
              <a:gd name="connsiteX36" fmla="*/ 0 w 4757202"/>
              <a:gd name="connsiteY36" fmla="*/ 0 h 541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757202" h="5418343" fill="none" extrusionOk="0">
                <a:moveTo>
                  <a:pt x="0" y="0"/>
                </a:moveTo>
                <a:cubicBezTo>
                  <a:pt x="230810" y="-1712"/>
                  <a:pt x="465929" y="80625"/>
                  <a:pt x="689794" y="0"/>
                </a:cubicBezTo>
                <a:cubicBezTo>
                  <a:pt x="913659" y="-80625"/>
                  <a:pt x="997921" y="428"/>
                  <a:pt x="1189301" y="0"/>
                </a:cubicBezTo>
                <a:cubicBezTo>
                  <a:pt x="1380681" y="-428"/>
                  <a:pt x="1559296" y="58394"/>
                  <a:pt x="1783951" y="0"/>
                </a:cubicBezTo>
                <a:cubicBezTo>
                  <a:pt x="2008606" y="-58394"/>
                  <a:pt x="2269734" y="33225"/>
                  <a:pt x="2426173" y="0"/>
                </a:cubicBezTo>
                <a:cubicBezTo>
                  <a:pt x="2582612" y="-33225"/>
                  <a:pt x="2695625" y="36815"/>
                  <a:pt x="2878107" y="0"/>
                </a:cubicBezTo>
                <a:cubicBezTo>
                  <a:pt x="3060589" y="-36815"/>
                  <a:pt x="3214883" y="19215"/>
                  <a:pt x="3330041" y="0"/>
                </a:cubicBezTo>
                <a:cubicBezTo>
                  <a:pt x="3445199" y="-19215"/>
                  <a:pt x="3847411" y="8933"/>
                  <a:pt x="4019836" y="0"/>
                </a:cubicBezTo>
                <a:cubicBezTo>
                  <a:pt x="4192261" y="-8933"/>
                  <a:pt x="4451296" y="42075"/>
                  <a:pt x="4757202" y="0"/>
                </a:cubicBezTo>
                <a:cubicBezTo>
                  <a:pt x="4782010" y="174478"/>
                  <a:pt x="4749009" y="230249"/>
                  <a:pt x="4757202" y="379284"/>
                </a:cubicBezTo>
                <a:cubicBezTo>
                  <a:pt x="4765395" y="528319"/>
                  <a:pt x="4705566" y="750863"/>
                  <a:pt x="4757202" y="866935"/>
                </a:cubicBezTo>
                <a:cubicBezTo>
                  <a:pt x="4808838" y="983007"/>
                  <a:pt x="4731424" y="1203500"/>
                  <a:pt x="4757202" y="1462953"/>
                </a:cubicBezTo>
                <a:cubicBezTo>
                  <a:pt x="4782980" y="1722406"/>
                  <a:pt x="4716924" y="1771620"/>
                  <a:pt x="4757202" y="1896420"/>
                </a:cubicBezTo>
                <a:cubicBezTo>
                  <a:pt x="4797480" y="2021220"/>
                  <a:pt x="4726279" y="2295715"/>
                  <a:pt x="4757202" y="2438254"/>
                </a:cubicBezTo>
                <a:cubicBezTo>
                  <a:pt x="4788125" y="2580793"/>
                  <a:pt x="4716961" y="2685445"/>
                  <a:pt x="4757202" y="2817538"/>
                </a:cubicBezTo>
                <a:cubicBezTo>
                  <a:pt x="4797443" y="2949631"/>
                  <a:pt x="4728911" y="3332186"/>
                  <a:pt x="4757202" y="3467740"/>
                </a:cubicBezTo>
                <a:cubicBezTo>
                  <a:pt x="4785493" y="3603294"/>
                  <a:pt x="4753354" y="3798203"/>
                  <a:pt x="4757202" y="4009574"/>
                </a:cubicBezTo>
                <a:cubicBezTo>
                  <a:pt x="4761050" y="4220945"/>
                  <a:pt x="4708750" y="4462540"/>
                  <a:pt x="4757202" y="4659775"/>
                </a:cubicBezTo>
                <a:cubicBezTo>
                  <a:pt x="4805654" y="4857010"/>
                  <a:pt x="4745753" y="5056218"/>
                  <a:pt x="4757202" y="5418343"/>
                </a:cubicBezTo>
                <a:cubicBezTo>
                  <a:pt x="4575598" y="5472101"/>
                  <a:pt x="4467759" y="5407448"/>
                  <a:pt x="4257696" y="5418343"/>
                </a:cubicBezTo>
                <a:cubicBezTo>
                  <a:pt x="4047633" y="5429238"/>
                  <a:pt x="3848807" y="5353861"/>
                  <a:pt x="3567902" y="5418343"/>
                </a:cubicBezTo>
                <a:cubicBezTo>
                  <a:pt x="3286997" y="5482825"/>
                  <a:pt x="3238683" y="5364998"/>
                  <a:pt x="2973251" y="5418343"/>
                </a:cubicBezTo>
                <a:cubicBezTo>
                  <a:pt x="2707819" y="5471688"/>
                  <a:pt x="2619943" y="5372866"/>
                  <a:pt x="2521317" y="5418343"/>
                </a:cubicBezTo>
                <a:cubicBezTo>
                  <a:pt x="2422691" y="5463820"/>
                  <a:pt x="2215831" y="5389773"/>
                  <a:pt x="1926667" y="5418343"/>
                </a:cubicBezTo>
                <a:cubicBezTo>
                  <a:pt x="1637503" y="5446913"/>
                  <a:pt x="1552706" y="5409943"/>
                  <a:pt x="1379589" y="5418343"/>
                </a:cubicBezTo>
                <a:cubicBezTo>
                  <a:pt x="1206472" y="5426743"/>
                  <a:pt x="952640" y="5360214"/>
                  <a:pt x="832510" y="5418343"/>
                </a:cubicBezTo>
                <a:cubicBezTo>
                  <a:pt x="712380" y="5476472"/>
                  <a:pt x="175007" y="5358410"/>
                  <a:pt x="0" y="5418343"/>
                </a:cubicBezTo>
                <a:cubicBezTo>
                  <a:pt x="-55822" y="5176712"/>
                  <a:pt x="47883" y="5032447"/>
                  <a:pt x="0" y="4930692"/>
                </a:cubicBezTo>
                <a:cubicBezTo>
                  <a:pt x="-47883" y="4828937"/>
                  <a:pt x="64829" y="4629098"/>
                  <a:pt x="0" y="4334674"/>
                </a:cubicBezTo>
                <a:cubicBezTo>
                  <a:pt x="-64829" y="4040250"/>
                  <a:pt x="19339" y="4078677"/>
                  <a:pt x="0" y="3847024"/>
                </a:cubicBezTo>
                <a:cubicBezTo>
                  <a:pt x="-19339" y="3615371"/>
                  <a:pt x="20225" y="3564935"/>
                  <a:pt x="0" y="3467740"/>
                </a:cubicBezTo>
                <a:cubicBezTo>
                  <a:pt x="-20225" y="3370545"/>
                  <a:pt x="38529" y="3110239"/>
                  <a:pt x="0" y="2980089"/>
                </a:cubicBezTo>
                <a:cubicBezTo>
                  <a:pt x="-38529" y="2849939"/>
                  <a:pt x="71050" y="2522120"/>
                  <a:pt x="0" y="2384071"/>
                </a:cubicBezTo>
                <a:cubicBezTo>
                  <a:pt x="-71050" y="2246022"/>
                  <a:pt x="39839" y="1939076"/>
                  <a:pt x="0" y="1733870"/>
                </a:cubicBezTo>
                <a:cubicBezTo>
                  <a:pt x="-39839" y="1528664"/>
                  <a:pt x="20105" y="1490153"/>
                  <a:pt x="0" y="1354586"/>
                </a:cubicBezTo>
                <a:cubicBezTo>
                  <a:pt x="-20105" y="1219019"/>
                  <a:pt x="7348" y="1141255"/>
                  <a:pt x="0" y="975302"/>
                </a:cubicBezTo>
                <a:cubicBezTo>
                  <a:pt x="-7348" y="809349"/>
                  <a:pt x="62013" y="348170"/>
                  <a:pt x="0" y="0"/>
                </a:cubicBezTo>
                <a:close/>
              </a:path>
              <a:path w="4757202" h="5418343" stroke="0" extrusionOk="0">
                <a:moveTo>
                  <a:pt x="0" y="0"/>
                </a:moveTo>
                <a:cubicBezTo>
                  <a:pt x="184372" y="-13946"/>
                  <a:pt x="352967" y="65205"/>
                  <a:pt x="547078" y="0"/>
                </a:cubicBezTo>
                <a:cubicBezTo>
                  <a:pt x="741189" y="-65205"/>
                  <a:pt x="835618" y="39042"/>
                  <a:pt x="999012" y="0"/>
                </a:cubicBezTo>
                <a:cubicBezTo>
                  <a:pt x="1162406" y="-39042"/>
                  <a:pt x="1534768" y="10165"/>
                  <a:pt x="1688807" y="0"/>
                </a:cubicBezTo>
                <a:cubicBezTo>
                  <a:pt x="1842847" y="-10165"/>
                  <a:pt x="2049220" y="54617"/>
                  <a:pt x="2235885" y="0"/>
                </a:cubicBezTo>
                <a:cubicBezTo>
                  <a:pt x="2422550" y="-54617"/>
                  <a:pt x="2540803" y="17979"/>
                  <a:pt x="2782963" y="0"/>
                </a:cubicBezTo>
                <a:cubicBezTo>
                  <a:pt x="3025123" y="-17979"/>
                  <a:pt x="3147687" y="41863"/>
                  <a:pt x="3472757" y="0"/>
                </a:cubicBezTo>
                <a:cubicBezTo>
                  <a:pt x="3797827" y="-41863"/>
                  <a:pt x="3772746" y="56798"/>
                  <a:pt x="3972264" y="0"/>
                </a:cubicBezTo>
                <a:cubicBezTo>
                  <a:pt x="4171782" y="-56798"/>
                  <a:pt x="4474136" y="72170"/>
                  <a:pt x="4757202" y="0"/>
                </a:cubicBezTo>
                <a:cubicBezTo>
                  <a:pt x="4827527" y="182178"/>
                  <a:pt x="4691781" y="404202"/>
                  <a:pt x="4757202" y="650201"/>
                </a:cubicBezTo>
                <a:cubicBezTo>
                  <a:pt x="4822623" y="896200"/>
                  <a:pt x="4739315" y="950113"/>
                  <a:pt x="4757202" y="1083669"/>
                </a:cubicBezTo>
                <a:cubicBezTo>
                  <a:pt x="4775089" y="1217225"/>
                  <a:pt x="4745632" y="1390379"/>
                  <a:pt x="4757202" y="1625503"/>
                </a:cubicBezTo>
                <a:cubicBezTo>
                  <a:pt x="4768772" y="1860627"/>
                  <a:pt x="4747109" y="1940452"/>
                  <a:pt x="4757202" y="2221521"/>
                </a:cubicBezTo>
                <a:cubicBezTo>
                  <a:pt x="4767295" y="2502590"/>
                  <a:pt x="4745012" y="2412539"/>
                  <a:pt x="4757202" y="2600805"/>
                </a:cubicBezTo>
                <a:cubicBezTo>
                  <a:pt x="4769392" y="2789071"/>
                  <a:pt x="4693458" y="2998242"/>
                  <a:pt x="4757202" y="3142639"/>
                </a:cubicBezTo>
                <a:cubicBezTo>
                  <a:pt x="4820946" y="3287036"/>
                  <a:pt x="4697399" y="3540098"/>
                  <a:pt x="4757202" y="3684473"/>
                </a:cubicBezTo>
                <a:cubicBezTo>
                  <a:pt x="4817005" y="3828848"/>
                  <a:pt x="4695456" y="4064823"/>
                  <a:pt x="4757202" y="4226308"/>
                </a:cubicBezTo>
                <a:cubicBezTo>
                  <a:pt x="4818948" y="4387793"/>
                  <a:pt x="4728348" y="4645843"/>
                  <a:pt x="4757202" y="4822325"/>
                </a:cubicBezTo>
                <a:cubicBezTo>
                  <a:pt x="4786056" y="4998807"/>
                  <a:pt x="4724457" y="5251841"/>
                  <a:pt x="4757202" y="5418343"/>
                </a:cubicBezTo>
                <a:cubicBezTo>
                  <a:pt x="4567809" y="5452520"/>
                  <a:pt x="4365638" y="5410053"/>
                  <a:pt x="4114980" y="5418343"/>
                </a:cubicBezTo>
                <a:cubicBezTo>
                  <a:pt x="3864322" y="5426633"/>
                  <a:pt x="3822823" y="5372816"/>
                  <a:pt x="3615474" y="5418343"/>
                </a:cubicBezTo>
                <a:cubicBezTo>
                  <a:pt x="3408125" y="5463870"/>
                  <a:pt x="3193067" y="5361422"/>
                  <a:pt x="2925679" y="5418343"/>
                </a:cubicBezTo>
                <a:cubicBezTo>
                  <a:pt x="2658292" y="5475264"/>
                  <a:pt x="2532202" y="5358698"/>
                  <a:pt x="2331029" y="5418343"/>
                </a:cubicBezTo>
                <a:cubicBezTo>
                  <a:pt x="2129856" y="5477988"/>
                  <a:pt x="1955885" y="5396969"/>
                  <a:pt x="1831523" y="5418343"/>
                </a:cubicBezTo>
                <a:cubicBezTo>
                  <a:pt x="1707161" y="5439717"/>
                  <a:pt x="1505774" y="5347349"/>
                  <a:pt x="1236873" y="5418343"/>
                </a:cubicBezTo>
                <a:cubicBezTo>
                  <a:pt x="967972" y="5489337"/>
                  <a:pt x="976543" y="5416701"/>
                  <a:pt x="784938" y="5418343"/>
                </a:cubicBezTo>
                <a:cubicBezTo>
                  <a:pt x="593333" y="5419985"/>
                  <a:pt x="344758" y="5382919"/>
                  <a:pt x="0" y="5418343"/>
                </a:cubicBezTo>
                <a:cubicBezTo>
                  <a:pt x="-9835" y="5299778"/>
                  <a:pt x="39539" y="5020541"/>
                  <a:pt x="0" y="4876509"/>
                </a:cubicBezTo>
                <a:cubicBezTo>
                  <a:pt x="-39539" y="4732477"/>
                  <a:pt x="497" y="4603957"/>
                  <a:pt x="0" y="4443041"/>
                </a:cubicBezTo>
                <a:cubicBezTo>
                  <a:pt x="-497" y="4282125"/>
                  <a:pt x="41360" y="4110534"/>
                  <a:pt x="0" y="3792840"/>
                </a:cubicBezTo>
                <a:cubicBezTo>
                  <a:pt x="-41360" y="3475146"/>
                  <a:pt x="25108" y="3538375"/>
                  <a:pt x="0" y="3305189"/>
                </a:cubicBezTo>
                <a:cubicBezTo>
                  <a:pt x="-25108" y="3072003"/>
                  <a:pt x="29137" y="3029366"/>
                  <a:pt x="0" y="2925905"/>
                </a:cubicBezTo>
                <a:cubicBezTo>
                  <a:pt x="-29137" y="2822444"/>
                  <a:pt x="14333" y="2501314"/>
                  <a:pt x="0" y="2329887"/>
                </a:cubicBezTo>
                <a:cubicBezTo>
                  <a:pt x="-14333" y="2158460"/>
                  <a:pt x="41274" y="2022747"/>
                  <a:pt x="0" y="1896420"/>
                </a:cubicBezTo>
                <a:cubicBezTo>
                  <a:pt x="-41274" y="1770093"/>
                  <a:pt x="35418" y="1503054"/>
                  <a:pt x="0" y="1300402"/>
                </a:cubicBezTo>
                <a:cubicBezTo>
                  <a:pt x="-35418" y="1097750"/>
                  <a:pt x="45625" y="810635"/>
                  <a:pt x="0" y="650201"/>
                </a:cubicBezTo>
                <a:cubicBezTo>
                  <a:pt x="-45625" y="489767"/>
                  <a:pt x="6102" y="317543"/>
                  <a:pt x="0" y="0"/>
                </a:cubicBezTo>
                <a:close/>
              </a:path>
            </a:pathLst>
          </a:custGeom>
          <a:ln w="254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 chiamo Simone, ma voi mi conoscete tutti con un altro nome: </a:t>
            </a: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Pietro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E’ Gesù che mi ha dato questo nome, quando sono diventato suo discepolo. Lo avevo conosciuto a Cafarnao, il mio paese di origine, in riva al lago di Galilea.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Facevo il pescatore fino a quando ho incontrato Gesù che mi ha chiamato a stare con lui e a diventare suo amico. Ricordo come se fosse ora il momento in cui Gesù mi ha chiamato a stare con lui ed io ho deciso di seguirlo…  mi ha detto “Ti chiamerai Pietro”.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Lui voleva che io fossi come una pietra, una roccia sulla quale potersi sentire al sicuro.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la paura però, quando Gesù stava per essere condannato, ho fatto finta di non conoscerlo... Ora ho un grande dolore e continuo a rivedere il suo sguardo.</a:t>
            </a:r>
          </a:p>
        </p:txBody>
      </p:sp>
    </p:spTree>
    <p:extLst>
      <p:ext uri="{BB962C8B-B14F-4D97-AF65-F5344CB8AC3E}">
        <p14:creationId xmlns:p14="http://schemas.microsoft.com/office/powerpoint/2010/main" val="3474981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511</Words>
  <Application>Microsoft Office PowerPoint</Application>
  <PresentationFormat>Widescreen</PresentationFormat>
  <Paragraphs>39</Paragraphs>
  <Slides>15</Slides>
  <Notes>0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Comic Sans MS</vt:lpstr>
      <vt:lpstr>David</vt:lpstr>
      <vt:lpstr>Maiandra GD</vt:lpstr>
      <vt:lpstr>Times New Roman</vt:lpstr>
      <vt:lpstr>Tw Cen MT</vt:lpstr>
      <vt:lpstr>Tw Cen MT Condensed</vt:lpstr>
      <vt:lpstr>Wingdings 3</vt:lpstr>
      <vt:lpstr>Integrale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sonia apa</dc:creator>
  <cp:lastModifiedBy>Davide86 Colnago</cp:lastModifiedBy>
  <cp:revision>36</cp:revision>
  <dcterms:created xsi:type="dcterms:W3CDTF">2021-04-17T09:59:13Z</dcterms:created>
  <dcterms:modified xsi:type="dcterms:W3CDTF">2021-04-19T15:18:02Z</dcterms:modified>
</cp:coreProperties>
</file>