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61" r:id="rId6"/>
    <p:sldId id="265" r:id="rId7"/>
    <p:sldId id="264" r:id="rId8"/>
    <p:sldId id="263" r:id="rId9"/>
    <p:sldId id="262" r:id="rId10"/>
    <p:sldId id="259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F9EBD0-1C97-4C5F-A936-206F089EB0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A795855-2F8C-4A54-AE18-D29F60147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9EAB82-5B1A-4E11-8123-93A51DBC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49FC34-D9AE-4538-A588-B1D2FBAE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809E8B-43F5-43CA-8616-44CC87D1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33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FB2133-B7AD-4BE4-BEB7-5DF99DED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2B3A11-11BB-4385-8FB0-629D3BAE0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69174C-246E-45FF-A30E-0E987F738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C7485D-8381-42F9-9E92-3D53308A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185E9-E98C-43A4-8A95-BCDEEA35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39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096AF2-AD5D-428F-970B-B5206FD4CA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E08D04-70A4-4FCA-A2BC-FF4DE7412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FFEC41-1D64-4C03-9DC8-D66FAEE91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E1F443-7CA1-4327-9BA1-379980F0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1EDC42-2862-4E06-9D0D-07B10712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51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2D6AC3-D67A-46BB-8C56-ED2BFB2E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0C855C-53FE-4752-A3B2-992B21BFC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D65A69-7A32-4586-A6BD-289E3EEC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D4FBAD-5BAA-4F86-8180-CC0D94C6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7EE088-BCF5-41B5-88D9-A46D1C5EF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23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D8735-F214-4AC4-B050-9ED2F417E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BAF3656-150B-4CF2-862A-3AFDC6D4F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CA8735-8746-467D-B61F-54BFF72AB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1F58AD-CE6A-4761-B24E-F7E0C313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014D21-1CB5-40E0-8A0B-655E7DDB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68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E04A4B-52EE-454B-9A07-F63A0B70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1D15C0-7FE6-4415-A0B1-2A4B09EA7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F2F39A-B4F1-4C35-B254-1CE2CE440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2E2415-528A-4C2A-806B-5F83459D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962AEBA-9950-4944-8CD1-A2A8F226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BF97B70-571A-4FCB-AC56-AE0D742E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937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C9BD52-0CA2-455C-A209-620D6BBB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560366-0EB4-4BFD-B6B5-A5668EB22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17BDFCD-5036-4C5A-96D0-D87C517CC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A00D837-629B-4849-A90C-A79B8465B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C50B96B-D9FD-4FD5-A83C-9A2425BAB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2DF8F82-23B2-44AF-9A43-78D2D6ADB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A1F4807-6D67-461F-BE54-684C60691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1A5C492-BEE9-4CBC-9C6D-C44704AC0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742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74AE44-A61F-470E-88FC-8A62FDB34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25BF5E6-BE50-48EE-9957-74924B18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9D3C19B-E6AD-4369-BCBF-BF9ACFE8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E52AD3F-C44A-4E2F-85E2-5816077C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21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E95D8A8-E2F3-4E42-965C-9230298AE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253C51-964D-477D-8C19-34275DDEA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68E052-BA2A-48D6-AD81-A32B1761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724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D114C-9421-4921-A464-DAFF5073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59B280-9617-426E-8B20-E0912CAD8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FE13BC-062D-493F-9BF8-CA30B5D1F5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0B7F47-8D1D-44EC-959F-CEAEAF5B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1D0456-0BD7-4B83-8782-0B5DB5E3A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EE94F2-614C-4F46-940D-E6ED40E0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202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08C518-745B-4736-877B-EA913862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ED38FDE-CFA1-4D50-A7DB-30FE8E1C3A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C0C81BF-C686-4341-BC15-C21957F3C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F710B5-BB4E-40E0-A5FA-A804145C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498173-9E09-4F7A-9FE8-A85DBD68F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09BF05-9398-4720-B23C-B71F9C61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21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A754D3-B67E-47DC-859C-6C06A914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FA26D4-9C54-4B75-98E8-73C0260D9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708E59-D759-4913-8DDB-6E9BB2576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5DECE-5ED1-48BC-9EBB-E5AD3867FBA7}" type="datetimeFigureOut">
              <a:rPr lang="it-IT" smtClean="0"/>
              <a:t>09/11/2019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BD76C7-0A84-4EB1-B79D-175F10ADF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3E8729-AC8D-4AD2-BE5B-64B0C4EE2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E80DA-985D-474C-B27B-BD42E353D8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27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89000"/>
              </a:schemeClr>
            </a:gs>
            <a:gs pos="23000">
              <a:schemeClr val="accent1">
                <a:lumMod val="89000"/>
              </a:schemeClr>
            </a:gs>
            <a:gs pos="69000">
              <a:schemeClr val="accent1">
                <a:lumMod val="75000"/>
              </a:schemeClr>
            </a:gs>
            <a:gs pos="97000">
              <a:schemeClr val="accent1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4E6191A-2A28-4620-9C10-76413052FA38}"/>
              </a:ext>
            </a:extLst>
          </p:cNvPr>
          <p:cNvSpPr txBox="1"/>
          <p:nvPr/>
        </p:nvSpPr>
        <p:spPr>
          <a:xfrm>
            <a:off x="1710519" y="3753134"/>
            <a:ext cx="87709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5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Oggi conosciamo un’altra persona importante per la nostra fede, per noi Cristiani.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2E20BE-D265-430F-9257-67B664B77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362" y="1496010"/>
            <a:ext cx="3453888" cy="214276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4D76DC-B84A-4A16-A1D2-3A5BD36A40F3}"/>
              </a:ext>
            </a:extLst>
          </p:cNvPr>
          <p:cNvSpPr txBox="1"/>
          <p:nvPr/>
        </p:nvSpPr>
        <p:spPr>
          <a:xfrm>
            <a:off x="8047630" y="972790"/>
            <a:ext cx="4144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Zaccheo, il Pubblicano</a:t>
            </a:r>
          </a:p>
        </p:txBody>
      </p:sp>
    </p:spTree>
    <p:extLst>
      <p:ext uri="{BB962C8B-B14F-4D97-AF65-F5344CB8AC3E}">
        <p14:creationId xmlns:p14="http://schemas.microsoft.com/office/powerpoint/2010/main" val="35654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3D256B4-524D-4A75-9227-4FF00AA00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487" y="454924"/>
            <a:ext cx="10922758" cy="596862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5CD6BB2-7DF8-4538-B43B-EFB10A15D9DE}"/>
              </a:ext>
            </a:extLst>
          </p:cNvPr>
          <p:cNvSpPr txBox="1"/>
          <p:nvPr/>
        </p:nvSpPr>
        <p:spPr>
          <a:xfrm>
            <a:off x="777921" y="6164239"/>
            <a:ext cx="1155511" cy="259306"/>
          </a:xfrm>
          <a:prstGeom prst="rect">
            <a:avLst/>
          </a:prstGeom>
          <a:solidFill>
            <a:srgbClr val="BBB674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4442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77" y="27535"/>
            <a:ext cx="10580335" cy="65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1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03595" y="79539"/>
            <a:ext cx="10580335" cy="6566524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B384D7A5-35C3-405F-A15B-C09ED54C78F1}"/>
              </a:ext>
            </a:extLst>
          </p:cNvPr>
          <p:cNvSpPr/>
          <p:nvPr/>
        </p:nvSpPr>
        <p:spPr>
          <a:xfrm>
            <a:off x="732387" y="364028"/>
            <a:ext cx="10322752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TESTO BIBLICO di riferimento: Lc (Luca) 19, 1-9</a:t>
            </a:r>
          </a:p>
          <a:p>
            <a:endParaRPr lang="it-IT" dirty="0"/>
          </a:p>
          <a:p>
            <a:pPr algn="just"/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Entrato in Gerico, Gesù attraversava la città. Ed ecco un uomo di nome Zaccheo, </a:t>
            </a:r>
            <a:r>
              <a:rPr lang="it-IT" sz="2200" u="sng" dirty="0">
                <a:latin typeface="David" panose="020E0502060401010101" pitchFamily="34" charset="-79"/>
                <a:cs typeface="David" panose="020E0502060401010101" pitchFamily="34" charset="-79"/>
              </a:rPr>
              <a:t>capo dei pubblicani</a:t>
            </a:r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 e </a:t>
            </a:r>
            <a:r>
              <a:rPr lang="it-IT" sz="2200" u="sng" dirty="0">
                <a:latin typeface="David" panose="020E0502060401010101" pitchFamily="34" charset="-79"/>
                <a:cs typeface="David" panose="020E0502060401010101" pitchFamily="34" charset="-79"/>
              </a:rPr>
              <a:t>ricco</a:t>
            </a:r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, cercava di vedere quale fosse Gesù, ma non gli riusciva a causa della folla, poiché era piccolo di statura. </a:t>
            </a:r>
          </a:p>
          <a:p>
            <a:pPr algn="just"/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/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Allora corse avanti e, per poterlo vedere, salì su un sicomoro, poiché doveva passare di là. Quando giunse sul luogo, Gesù </a:t>
            </a:r>
            <a:r>
              <a:rPr lang="it-IT" sz="2200" u="sng" dirty="0">
                <a:latin typeface="David" panose="020E0502060401010101" pitchFamily="34" charset="-79"/>
                <a:cs typeface="David" panose="020E0502060401010101" pitchFamily="34" charset="-79"/>
              </a:rPr>
              <a:t>alzò lo sguardo </a:t>
            </a:r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e gli disse: «Zaccheo, scendi subito, perché </a:t>
            </a:r>
            <a:r>
              <a:rPr lang="it-IT" sz="22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oggi devo fermarmi a casa tua</a:t>
            </a:r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». </a:t>
            </a:r>
          </a:p>
          <a:p>
            <a:pPr algn="just"/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/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In fretta scese e lo accolse pieno di gioia. Vedendo ciò, tutti mormoravano: «È andato ad alloggiare da un </a:t>
            </a:r>
            <a:r>
              <a:rPr lang="it-IT" sz="2200" u="sng" dirty="0">
                <a:latin typeface="David" panose="020E0502060401010101" pitchFamily="34" charset="-79"/>
                <a:cs typeface="David" panose="020E0502060401010101" pitchFamily="34" charset="-79"/>
              </a:rPr>
              <a:t>peccatore</a:t>
            </a:r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!». </a:t>
            </a:r>
          </a:p>
          <a:p>
            <a:pPr algn="just"/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/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Ma Zaccheo, alzatosi, disse al Signore: «Ecco, </a:t>
            </a:r>
            <a:r>
              <a:rPr lang="it-IT" sz="22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Signore</a:t>
            </a:r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, io do la metà dei miei beni ai poveri; e se ho frodato qualcuno, restituisco quattro volte tanto». </a:t>
            </a:r>
          </a:p>
          <a:p>
            <a:pPr algn="just"/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/>
            <a:r>
              <a:rPr lang="it-IT" sz="2200" dirty="0">
                <a:latin typeface="David" panose="020E0502060401010101" pitchFamily="34" charset="-79"/>
                <a:cs typeface="David" panose="020E0502060401010101" pitchFamily="34" charset="-79"/>
              </a:rPr>
              <a:t>Gesù gli rispose: «Oggi la salvezza è entrata in questa casa, perché anch'egli è figlio di Abramo.</a:t>
            </a:r>
          </a:p>
        </p:txBody>
      </p:sp>
    </p:spTree>
    <p:extLst>
      <p:ext uri="{BB962C8B-B14F-4D97-AF65-F5344CB8AC3E}">
        <p14:creationId xmlns:p14="http://schemas.microsoft.com/office/powerpoint/2010/main" val="3888387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15377" y="27535"/>
            <a:ext cx="10580335" cy="656652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BC5D65-4004-49C3-BE96-04922BF7E918}"/>
              </a:ext>
            </a:extLst>
          </p:cNvPr>
          <p:cNvSpPr txBox="1"/>
          <p:nvPr/>
        </p:nvSpPr>
        <p:spPr>
          <a:xfrm>
            <a:off x="1226423" y="624045"/>
            <a:ext cx="93086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Aiutiamoci</a:t>
            </a:r>
          </a:p>
          <a:p>
            <a:endParaRPr lang="it-IT" dirty="0"/>
          </a:p>
          <a:p>
            <a:r>
              <a:rPr lang="it-IT" dirty="0"/>
              <a:t>Cosa succede?</a:t>
            </a:r>
          </a:p>
          <a:p>
            <a:endParaRPr lang="it-IT" dirty="0"/>
          </a:p>
          <a:p>
            <a:r>
              <a:rPr lang="it-IT" dirty="0"/>
              <a:t>Quali sono i personaggi principali?</a:t>
            </a:r>
          </a:p>
          <a:p>
            <a:endParaRPr lang="it-IT" dirty="0"/>
          </a:p>
          <a:p>
            <a:r>
              <a:rPr lang="it-IT" dirty="0"/>
              <a:t>Li descrivo</a:t>
            </a:r>
          </a:p>
          <a:p>
            <a:endParaRPr lang="it-IT" dirty="0"/>
          </a:p>
          <a:p>
            <a:r>
              <a:rPr lang="it-IT" dirty="0"/>
              <a:t>Cosa avrà detto la gente vedendo Zaccheo?</a:t>
            </a:r>
          </a:p>
          <a:p>
            <a:endParaRPr lang="it-IT" dirty="0"/>
          </a:p>
          <a:p>
            <a:r>
              <a:rPr lang="it-IT" dirty="0"/>
              <a:t>Che sentimenti prova Zaccheo? Cosa desidera fare? Cosa spera? Cosa farà per questo?</a:t>
            </a:r>
          </a:p>
          <a:p>
            <a:endParaRPr lang="it-IT" dirty="0"/>
          </a:p>
          <a:p>
            <a:r>
              <a:rPr lang="it-IT" dirty="0"/>
              <a:t>Gesù come guarda Zaccheo? Cosa prova nel suo cuore? Mi piacerebbe essere guardato così?</a:t>
            </a:r>
          </a:p>
          <a:p>
            <a:endParaRPr lang="it-IT" dirty="0"/>
          </a:p>
          <a:p>
            <a:r>
              <a:rPr lang="it-IT" dirty="0"/>
              <a:t>Oggi come incontriamo Gesù? Come ci guarda?</a:t>
            </a:r>
          </a:p>
          <a:p>
            <a:endParaRPr lang="it-IT" dirty="0"/>
          </a:p>
          <a:p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61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0" b="38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magine 4" descr="Immagine che contiene esterni, edificio, via, camminando&#10;&#10;Descrizione generata automaticamente">
            <a:extLst>
              <a:ext uri="{FF2B5EF4-FFF2-40B4-BE49-F238E27FC236}">
                <a16:creationId xmlns:a16="http://schemas.microsoft.com/office/drawing/2014/main" id="{B06C2C35-022D-4606-9DEA-E80CDD1E2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" b="39637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890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sterni, acqua, erba, roccia&#10;&#10;Descrizione generata automaticamente">
            <a:extLst>
              <a:ext uri="{FF2B5EF4-FFF2-40B4-BE49-F238E27FC236}">
                <a16:creationId xmlns:a16="http://schemas.microsoft.com/office/drawing/2014/main" id="{3E74075E-5B99-493E-9060-ABC4272A0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5" r="1810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71" r="24379" b="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1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71" r="24379" b="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4" name="Immagine 3" descr="Immagine che contiene persona, interni, figlio, fotografia&#10;&#10;Descrizione generata automaticamente">
            <a:extLst>
              <a:ext uri="{FF2B5EF4-FFF2-40B4-BE49-F238E27FC236}">
                <a16:creationId xmlns:a16="http://schemas.microsoft.com/office/drawing/2014/main" id="{6F38F9C1-554A-4F9B-A2F5-261B962157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r="13142"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79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esterni, uomo, albero, edificio&#10;&#10;Descrizione generata automaticamente">
            <a:extLst>
              <a:ext uri="{FF2B5EF4-FFF2-40B4-BE49-F238E27FC236}">
                <a16:creationId xmlns:a16="http://schemas.microsoft.com/office/drawing/2014/main" id="{F9678DBD-231C-400B-B0D5-A53F35A05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r="23607" b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71" r="24379" b="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2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E895BA-6FC0-494B-AA4E-AC56DB0ED4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0" b="380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magine 3" descr="Immagine che contiene esterni, edificio, tavolo, ombrello&#10;&#10;Descrizione generata automaticamente">
            <a:extLst>
              <a:ext uri="{FF2B5EF4-FFF2-40B4-BE49-F238E27FC236}">
                <a16:creationId xmlns:a16="http://schemas.microsoft.com/office/drawing/2014/main" id="{16C73708-43E2-4252-8181-4F436481D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862"/>
          <a:stretch/>
        </p:blipFill>
        <p:spPr>
          <a:xfrm>
            <a:off x="5063089" y="1"/>
            <a:ext cx="7128913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49518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Widescreen</PresentationFormat>
  <Paragraphs>30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David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Fabio Coppini</dc:creator>
  <cp:lastModifiedBy>Fabio Coppini</cp:lastModifiedBy>
  <cp:revision>1</cp:revision>
  <dcterms:created xsi:type="dcterms:W3CDTF">2019-11-09T08:12:44Z</dcterms:created>
  <dcterms:modified xsi:type="dcterms:W3CDTF">2019-11-09T08:14:04Z</dcterms:modified>
</cp:coreProperties>
</file>