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4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8180E-3016-4741-AD1A-E6D7EF544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A9D5518-BEB1-4534-9F1A-DE053FC8B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EC77BB-5431-497D-851F-66D3F1BC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4A1EA-5064-4EDB-A9CB-DFB9933DA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A699C3-E662-4590-82EC-7B697E870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62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9AE1A-E2E4-4146-A373-05F67712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BFDE57-9F99-4DCE-9996-E8C8BD780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B0513D-AEBE-473D-8203-40199E1D4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0FC6D5-C866-46EF-B5E1-4C059536C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4813B1-D56A-4FE0-A71F-35395C54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832995-968F-4329-B49A-0422EE82A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CE7AB9E-4822-48A2-911D-D0B23003FE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D8A9A1-FD86-4BFA-82FE-67329C868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95796E-4F0E-4003-B84B-C3B55219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28C13-EFB4-4F3A-B55B-EEBD1AA7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17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1ADA13-980F-48CD-897C-CFFDB7561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434511-1422-4540-B3D7-771E42B63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109F34-9707-42D3-AEAE-E0293BD63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84AA7E-E54E-4C42-BEBA-DC6F0A51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5C4B7-2117-48DD-A97C-AB1C9644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80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B1BAF7-6148-4EF9-A130-A1B8922E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FEB50A-BD9F-46B5-B8BF-24533FC14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0DD4FE-A83D-44C1-BAE8-04AB10E7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6A49A6-86FA-4181-B521-1EFE6105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753043-6FFA-417C-BC17-18D3BE35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99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581C2-74A3-483B-988F-104F3E60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5DA36D-D29C-4ACC-A154-DF5A1227E5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220792-6A5E-4A0A-9946-73ED6B60F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789D9D-4BD4-4C1A-85E5-7E6B2BBEA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2A5182-0D70-4D67-9E1C-0EDB14867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E52695-DA7C-494C-B2A4-41CA2CA1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85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B69704-84C0-45B7-BF03-A08684AB6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4348AF-0F5C-4817-8719-EDEBA78D3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FED5DEF-966B-4760-A617-AAD8E0C00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E0B17B-A60D-459B-99D6-35C14E7FC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5ACA210-1699-44D5-8910-EDBAB371A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6F0A4B-2964-41BD-965D-872D686FD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744A2D4-4479-4D92-8B87-B807379C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4B06B28-1250-4265-BF9B-0AEA1584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11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F633A-E3C6-49A6-ABA7-7169441D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5D78E0-311A-40E0-BD4C-3C44AD8C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1F78EBE-A624-4388-8501-3758F18F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E5892C7-616D-4E94-B68C-A4A4B320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32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9CD15B-4504-4B5F-9C5D-18F315436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2AD1819-F7E7-44E0-A3D7-7411F029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21992C-165C-488A-A679-CA827092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565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6EE118-32E5-4E0F-9E8B-FE9BF7AF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BEA67B-05B8-4C21-A0B6-56D201A1E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6A4612-D617-491B-A883-1689EEE3D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279F4A-66DC-4A34-903D-707E54A7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5A2929-1607-4222-AD2A-7957E104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050456-67AA-4AB3-98D4-DDEDEF24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862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C37AAF-C8E6-43D9-9E04-3041D54FB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945FEB4-64B0-4FB4-989C-30CF9C88F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7E7957-ED41-43A0-949E-7F959FA40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841442-E09D-40E9-96B8-59C0A3B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FAF9FB-FDEC-495E-A893-C0B81E22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3F8FB8-453D-4420-A962-8133CBD0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20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6781CC5-81B0-4ED0-BBB4-9421E35B1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FB15B5-A1BC-47D3-919C-1E322D53E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FF5D19-073D-4BED-86C2-234105C05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EE707-B33B-4AD7-B6FA-B25F1963E0A0}" type="datetimeFigureOut">
              <a:rPr lang="it-IT" smtClean="0"/>
              <a:t>06/05/2021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EF3BB9-B399-48A7-A871-C6A16B30C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2164C6-1CBA-4733-81B4-526F58517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2E390-2DBE-4C1B-9A03-E5A445FA77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99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XipmfGYlP0?start=12&amp;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CDE6CC6-CBB2-43B3-B90F-E1C1F144E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2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WhatsApp Video 2021-05-06 at 19.58.13">
            <a:hlinkClick r:id="" action="ppaction://media"/>
            <a:extLst>
              <a:ext uri="{FF2B5EF4-FFF2-40B4-BE49-F238E27FC236}">
                <a16:creationId xmlns:a16="http://schemas.microsoft.com/office/drawing/2014/main" id="{A6064BEC-AB76-4001-8B5B-8D8DD852EC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436" y="833101"/>
            <a:ext cx="5041127" cy="50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8DEE9D08-4374-48E0-9DA3-D7721FF48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1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8D4B32-EBFA-422B-A853-AC416C313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AFEA0E91-C20B-4B3E-A9D4-5F0CD2724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8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9CDA42-F2DE-4EBF-A781-253B7F7F1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45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lementi multimediali online 3" title="Oggi è festa con te">
            <a:hlinkClick r:id="" action="ppaction://media"/>
            <a:extLst>
              <a:ext uri="{FF2B5EF4-FFF2-40B4-BE49-F238E27FC236}">
                <a16:creationId xmlns:a16="http://schemas.microsoft.com/office/drawing/2014/main" id="{127B2BB5-19A8-4ABE-8A36-5B9F9F2ECE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64727" y="1380545"/>
            <a:ext cx="5462546" cy="4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F298D5-1D54-457D-862B-806923EB8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0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8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 Mattavelli</dc:creator>
  <cp:lastModifiedBy>Stefania Mattavelli</cp:lastModifiedBy>
  <cp:revision>2</cp:revision>
  <dcterms:created xsi:type="dcterms:W3CDTF">2021-05-06T20:46:36Z</dcterms:created>
  <dcterms:modified xsi:type="dcterms:W3CDTF">2021-05-06T21:03:08Z</dcterms:modified>
</cp:coreProperties>
</file>